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8" r:id="rId1"/>
    <p:sldMasterId id="2147483730" r:id="rId2"/>
  </p:sldMasterIdLst>
  <p:notesMasterIdLst>
    <p:notesMasterId r:id="rId15"/>
  </p:notesMasterIdLst>
  <p:sldIdLst>
    <p:sldId id="315" r:id="rId3"/>
    <p:sldId id="316" r:id="rId4"/>
    <p:sldId id="325" r:id="rId5"/>
    <p:sldId id="317" r:id="rId6"/>
    <p:sldId id="318" r:id="rId7"/>
    <p:sldId id="319" r:id="rId8"/>
    <p:sldId id="320" r:id="rId9"/>
    <p:sldId id="321" r:id="rId10"/>
    <p:sldId id="322" r:id="rId11"/>
    <p:sldId id="323" r:id="rId12"/>
    <p:sldId id="326" r:id="rId13"/>
    <p:sldId id="324"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DE7D8"/>
    <a:srgbClr val="195457"/>
    <a:srgbClr val="1C3E48"/>
    <a:srgbClr val="AFE3D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Destaqu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921" autoAdjust="0"/>
  </p:normalViewPr>
  <p:slideViewPr>
    <p:cSldViewPr>
      <p:cViewPr varScale="1">
        <p:scale>
          <a:sx n="68" d="100"/>
          <a:sy n="68" d="100"/>
        </p:scale>
        <p:origin x="1456" y="256"/>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charts/_rels/chart1.xml.rels><?xml version="1.0" encoding="UTF-8" standalone="yes"?>
<Relationships xmlns="http://schemas.openxmlformats.org/package/2006/relationships"><Relationship Id="rId3" Type="http://schemas.openxmlformats.org/officeDocument/2006/relationships/oleObject" Target="Livro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ACED-4C84-B35E-C9A9D14BBF93}"/>
              </c:ext>
            </c:extLst>
          </c:dPt>
          <c:dPt>
            <c:idx val="1"/>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ACED-4C84-B35E-C9A9D14BBF93}"/>
              </c:ext>
            </c:extLst>
          </c:dPt>
          <c:dPt>
            <c:idx val="2"/>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ACED-4C84-B35E-C9A9D14BBF93}"/>
              </c:ext>
            </c:extLst>
          </c:dPt>
          <c:dPt>
            <c:idx val="3"/>
            <c:bubble3D val="0"/>
            <c:spPr>
              <a:solidFill>
                <a:schemeClr val="accent2">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ACED-4C84-B35E-C9A9D14BBF93}"/>
              </c:ext>
            </c:extLst>
          </c:dPt>
          <c:dPt>
            <c:idx val="4"/>
            <c:bubble3D val="0"/>
            <c:spPr>
              <a:solidFill>
                <a:schemeClr val="accent4">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9-ACED-4C84-B35E-C9A9D14BBF93}"/>
              </c:ext>
            </c:extLst>
          </c:dPt>
          <c:dLbls>
            <c:dLbl>
              <c:idx val="0"/>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2"/>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1-ACED-4C84-B35E-C9A9D14BBF93}"/>
                </c:ext>
              </c:extLst>
            </c:dLbl>
            <c:dLbl>
              <c:idx val="1"/>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4"/>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3-ACED-4C84-B35E-C9A9D14BBF93}"/>
                </c:ext>
              </c:extLst>
            </c:dLbl>
            <c:dLbl>
              <c:idx val="2"/>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6"/>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5-ACED-4C84-B35E-C9A9D14BBF93}"/>
                </c:ext>
              </c:extLst>
            </c:dLbl>
            <c:dLbl>
              <c:idx val="3"/>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2">
                          <a:lumMod val="60000"/>
                        </a:schemeClr>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7-ACED-4C84-B35E-C9A9D14BBF93}"/>
                </c:ext>
              </c:extLst>
            </c:dLbl>
            <c:dLbl>
              <c:idx val="4"/>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4">
                          <a:lumMod val="60000"/>
                        </a:schemeClr>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9-ACED-4C84-B35E-C9A9D14BBF93}"/>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2"/>
                    </a:solidFill>
                    <a:latin typeface="+mn-lt"/>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Folha1!$A$2:$A$6</c:f>
              <c:strCache>
                <c:ptCount val="5"/>
                <c:pt idx="0">
                  <c:v>DRA</c:v>
                </c:pt>
                <c:pt idx="1">
                  <c:v>AZORINA</c:v>
                </c:pt>
                <c:pt idx="2">
                  <c:v>SPEA</c:v>
                </c:pt>
                <c:pt idx="3">
                  <c:v>DRAM</c:v>
                </c:pt>
                <c:pt idx="4">
                  <c:v>LA PALMA</c:v>
                </c:pt>
              </c:strCache>
            </c:strRef>
          </c:cat>
          <c:val>
            <c:numRef>
              <c:f>Folha1!$B$2:$B$6</c:f>
              <c:numCache>
                <c:formatCode>General</c:formatCode>
                <c:ptCount val="5"/>
                <c:pt idx="0">
                  <c:v>5520828</c:v>
                </c:pt>
                <c:pt idx="1">
                  <c:v>4598769</c:v>
                </c:pt>
                <c:pt idx="2">
                  <c:v>4026854</c:v>
                </c:pt>
                <c:pt idx="3">
                  <c:v>4382983</c:v>
                </c:pt>
                <c:pt idx="4">
                  <c:v>558088</c:v>
                </c:pt>
              </c:numCache>
            </c:numRef>
          </c:val>
          <c:extLst>
            <c:ext xmlns:c16="http://schemas.microsoft.com/office/drawing/2014/chart" uri="{C3380CC4-5D6E-409C-BE32-E72D297353CC}">
              <c16:uniqueId val="{0000000A-ACED-4C84-B35E-C9A9D14BBF93}"/>
            </c:ext>
          </c:extLst>
        </c:ser>
        <c:dLbls>
          <c:dLblPos val="outEnd"/>
          <c:showLegendKey val="0"/>
          <c:showVal val="0"/>
          <c:showCatName val="0"/>
          <c:showSerName val="0"/>
          <c:showPercent val="1"/>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image" Target="../media/image20.jpg"/><Relationship Id="rId4" Type="http://schemas.openxmlformats.org/officeDocument/2006/relationships/image" Target="../media/image23.jpeg"/></Relationships>
</file>

<file path=ppt/diagrams/_rels/data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image" Target="../media/image24.jpeg"/><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image" Target="../media/image20.jpg"/><Relationship Id="rId4" Type="http://schemas.openxmlformats.org/officeDocument/2006/relationships/image" Target="../media/image23.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image" Target="../media/image24.jpeg"/><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B6339F-163A-4113-B1F6-2D6868635880}" type="doc">
      <dgm:prSet loTypeId="urn:microsoft.com/office/officeart/2008/layout/PictureLineup" loCatId="picture" qsTypeId="urn:microsoft.com/office/officeart/2005/8/quickstyle/simple1" qsCatId="simple" csTypeId="urn:microsoft.com/office/officeart/2005/8/colors/accent1_2" csCatId="accent1" phldr="1"/>
      <dgm:spPr/>
      <dgm:t>
        <a:bodyPr/>
        <a:lstStyle/>
        <a:p>
          <a:endParaRPr lang="pt-PT"/>
        </a:p>
      </dgm:t>
    </dgm:pt>
    <dgm:pt modelId="{A1B7892E-29DD-4907-AD01-8662A7C42570}">
      <dgm:prSet phldrT="[Texto]" custT="1">
        <dgm:style>
          <a:lnRef idx="2">
            <a:schemeClr val="accent5"/>
          </a:lnRef>
          <a:fillRef idx="1">
            <a:schemeClr val="lt1"/>
          </a:fillRef>
          <a:effectRef idx="0">
            <a:schemeClr val="accent5"/>
          </a:effectRef>
          <a:fontRef idx="minor">
            <a:schemeClr val="dk1"/>
          </a:fontRef>
        </dgm:style>
      </dgm:prSet>
      <dgm:spPr>
        <a:ln>
          <a:solidFill>
            <a:srgbClr val="AFE3D0"/>
          </a:solidFill>
        </a:ln>
      </dgm:spPr>
      <dgm:t>
        <a:bodyPr/>
        <a:lstStyle/>
        <a:p>
          <a:pPr algn="l">
            <a:lnSpc>
              <a:spcPct val="120000"/>
            </a:lnSpc>
          </a:pPr>
          <a:r>
            <a:rPr lang="pt-PT" sz="1300" b="1" dirty="0" err="1" smtClean="0">
              <a:solidFill>
                <a:schemeClr val="tx1"/>
              </a:solidFill>
              <a:latin typeface="Century Gothic" panose="020B0502020202020204" pitchFamily="34" charset="0"/>
              <a:cs typeface="Calibri" panose="020F0502020204030204" pitchFamily="34" charset="0"/>
            </a:rPr>
            <a:t>Best</a:t>
          </a:r>
          <a:r>
            <a:rPr lang="pt-PT" sz="1300" b="1" dirty="0" smtClean="0">
              <a:solidFill>
                <a:schemeClr val="tx1"/>
              </a:solidFill>
              <a:latin typeface="Century Gothic" panose="020B0502020202020204" pitchFamily="34" charset="0"/>
              <a:cs typeface="Calibri" panose="020F0502020204030204" pitchFamily="34" charset="0"/>
            </a:rPr>
            <a:t> </a:t>
          </a:r>
          <a:r>
            <a:rPr lang="pt-PT" sz="1300" b="1" dirty="0" err="1" smtClean="0">
              <a:solidFill>
                <a:schemeClr val="tx1"/>
              </a:solidFill>
              <a:latin typeface="Century Gothic" panose="020B0502020202020204" pitchFamily="34" charset="0"/>
              <a:cs typeface="Calibri" panose="020F0502020204030204" pitchFamily="34" charset="0"/>
            </a:rPr>
            <a:t>Practice</a:t>
          </a:r>
          <a:r>
            <a:rPr lang="pt-PT" sz="1300" b="1" dirty="0" smtClean="0">
              <a:solidFill>
                <a:schemeClr val="tx1"/>
              </a:solidFill>
              <a:latin typeface="Century Gothic" panose="020B0502020202020204" pitchFamily="34" charset="0"/>
              <a:cs typeface="Calibri" panose="020F0502020204030204" pitchFamily="34" charset="0"/>
            </a:rPr>
            <a:t> </a:t>
          </a:r>
          <a:r>
            <a:rPr lang="pt-PT" sz="1300" b="1" dirty="0" err="1" smtClean="0">
              <a:solidFill>
                <a:schemeClr val="tx1"/>
              </a:solidFill>
              <a:latin typeface="Century Gothic" panose="020B0502020202020204" pitchFamily="34" charset="0"/>
              <a:cs typeface="Calibri" panose="020F0502020204030204" pitchFamily="34" charset="0"/>
            </a:rPr>
            <a:t>Actions</a:t>
          </a:r>
          <a:r>
            <a:rPr lang="pt-PT" sz="1300" b="1" dirty="0" smtClean="0">
              <a:solidFill>
                <a:schemeClr val="tx1"/>
              </a:solidFill>
              <a:latin typeface="Century Gothic" panose="020B0502020202020204" pitchFamily="34" charset="0"/>
              <a:cs typeface="Calibri" panose="020F0502020204030204" pitchFamily="34" charset="0"/>
            </a:rPr>
            <a:t> </a:t>
          </a:r>
        </a:p>
        <a:p>
          <a:pPr algn="l">
            <a:lnSpc>
              <a:spcPct val="120000"/>
            </a:lnSpc>
          </a:pPr>
          <a:r>
            <a:rPr lang="pt-PT" sz="1200" b="0" dirty="0" smtClean="0">
              <a:solidFill>
                <a:schemeClr val="tx1"/>
              </a:solidFill>
              <a:latin typeface="Century Gothic" panose="020B0502020202020204" pitchFamily="34" charset="0"/>
              <a:cs typeface="Calibri" panose="020F0502020204030204" pitchFamily="34" charset="0"/>
            </a:rPr>
            <a:t>(</a:t>
          </a:r>
          <a:r>
            <a:rPr lang="pt-PT" sz="1200" b="0" dirty="0" err="1" smtClean="0">
              <a:solidFill>
                <a:schemeClr val="tx1"/>
              </a:solidFill>
              <a:latin typeface="Century Gothic" panose="020B0502020202020204" pitchFamily="34" charset="0"/>
              <a:cs typeface="Calibri" panose="020F0502020204030204" pitchFamily="34" charset="0"/>
            </a:rPr>
            <a:t>eg</a:t>
          </a:r>
          <a:r>
            <a:rPr lang="pt-PT" sz="1200" b="0" dirty="0" smtClean="0">
              <a:solidFill>
                <a:schemeClr val="tx1"/>
              </a:solidFill>
              <a:latin typeface="Century Gothic" panose="020B0502020202020204" pitchFamily="34" charset="0"/>
              <a:cs typeface="Calibri" panose="020F0502020204030204" pitchFamily="34" charset="0"/>
            </a:rPr>
            <a:t>.: Regional </a:t>
          </a:r>
          <a:r>
            <a:rPr lang="pt-PT" sz="1200" b="0" dirty="0" err="1" smtClean="0">
              <a:solidFill>
                <a:schemeClr val="tx1"/>
              </a:solidFill>
              <a:latin typeface="Century Gothic" panose="020B0502020202020204" pitchFamily="34" charset="0"/>
              <a:cs typeface="Calibri" panose="020F0502020204030204" pitchFamily="34" charset="0"/>
            </a:rPr>
            <a:t>Strategy</a:t>
          </a:r>
          <a:r>
            <a:rPr lang="pt-PT" sz="1200" b="0" dirty="0" smtClean="0">
              <a:solidFill>
                <a:schemeClr val="tx1"/>
              </a:solidFill>
              <a:latin typeface="Century Gothic" panose="020B0502020202020204" pitchFamily="34" charset="0"/>
              <a:cs typeface="Calibri" panose="020F0502020204030204" pitchFamily="34" charset="0"/>
            </a:rPr>
            <a:t> for IAS; Regional </a:t>
          </a:r>
          <a:r>
            <a:rPr lang="pt-PT" sz="1200" b="0" dirty="0" err="1" smtClean="0">
              <a:solidFill>
                <a:schemeClr val="tx1"/>
              </a:solidFill>
              <a:latin typeface="Century Gothic" panose="020B0502020202020204" pitchFamily="34" charset="0"/>
              <a:cs typeface="Calibri" panose="020F0502020204030204" pitchFamily="34" charset="0"/>
            </a:rPr>
            <a:t>Strategy</a:t>
          </a:r>
          <a:r>
            <a:rPr lang="pt-PT" sz="1200" b="0" dirty="0" smtClean="0">
              <a:solidFill>
                <a:schemeClr val="tx1"/>
              </a:solidFill>
              <a:latin typeface="Century Gothic" panose="020B0502020202020204" pitchFamily="34" charset="0"/>
              <a:cs typeface="Calibri" panose="020F0502020204030204" pitchFamily="34" charset="0"/>
            </a:rPr>
            <a:t> for </a:t>
          </a:r>
          <a:r>
            <a:rPr lang="pt-PT" sz="1200" b="0" dirty="0" err="1" smtClean="0">
              <a:solidFill>
                <a:schemeClr val="tx1"/>
              </a:solidFill>
              <a:latin typeface="Century Gothic" panose="020B0502020202020204" pitchFamily="34" charset="0"/>
              <a:cs typeface="Calibri" panose="020F0502020204030204" pitchFamily="34" charset="0"/>
            </a:rPr>
            <a:t>Prevention</a:t>
          </a:r>
          <a:r>
            <a:rPr lang="pt-PT" sz="1200" b="0" dirty="0" smtClean="0">
              <a:solidFill>
                <a:schemeClr val="tx1"/>
              </a:solidFill>
              <a:latin typeface="Century Gothic" panose="020B0502020202020204" pitchFamily="34" charset="0"/>
              <a:cs typeface="Calibri" panose="020F0502020204030204" pitchFamily="34" charset="0"/>
            </a:rPr>
            <a:t> </a:t>
          </a:r>
          <a:r>
            <a:rPr lang="pt-PT" sz="1200" b="0" dirty="0" err="1" smtClean="0">
              <a:solidFill>
                <a:schemeClr val="tx1"/>
              </a:solidFill>
              <a:latin typeface="Century Gothic" panose="020B0502020202020204" pitchFamily="34" charset="0"/>
              <a:cs typeface="Calibri" panose="020F0502020204030204" pitchFamily="34" charset="0"/>
            </a:rPr>
            <a:t>and</a:t>
          </a:r>
          <a:r>
            <a:rPr lang="pt-PT" sz="1200" b="0" dirty="0" smtClean="0">
              <a:solidFill>
                <a:schemeClr val="tx1"/>
              </a:solidFill>
              <a:latin typeface="Century Gothic" panose="020B0502020202020204" pitchFamily="34" charset="0"/>
              <a:cs typeface="Calibri" panose="020F0502020204030204" pitchFamily="34" charset="0"/>
            </a:rPr>
            <a:t> </a:t>
          </a:r>
          <a:r>
            <a:rPr lang="pt-PT" sz="1200" b="0" dirty="0" err="1" smtClean="0">
              <a:solidFill>
                <a:schemeClr val="tx1"/>
              </a:solidFill>
              <a:latin typeface="Century Gothic" panose="020B0502020202020204" pitchFamily="34" charset="0"/>
              <a:cs typeface="Calibri" panose="020F0502020204030204" pitchFamily="34" charset="0"/>
            </a:rPr>
            <a:t>Control</a:t>
          </a:r>
          <a:r>
            <a:rPr lang="pt-PT" sz="1200" b="0" dirty="0" smtClean="0">
              <a:solidFill>
                <a:schemeClr val="tx1"/>
              </a:solidFill>
              <a:latin typeface="Century Gothic" panose="020B0502020202020204" pitchFamily="34" charset="0"/>
              <a:cs typeface="Calibri" panose="020F0502020204030204" pitchFamily="34" charset="0"/>
            </a:rPr>
            <a:t> </a:t>
          </a:r>
          <a:r>
            <a:rPr lang="pt-PT" sz="1200" b="0" dirty="0" err="1" smtClean="0">
              <a:solidFill>
                <a:schemeClr val="tx1"/>
              </a:solidFill>
              <a:latin typeface="Century Gothic" panose="020B0502020202020204" pitchFamily="34" charset="0"/>
              <a:cs typeface="Calibri" panose="020F0502020204030204" pitchFamily="34" charset="0"/>
            </a:rPr>
            <a:t>of</a:t>
          </a:r>
          <a:r>
            <a:rPr lang="pt-PT" sz="1200" b="0" dirty="0" smtClean="0">
              <a:solidFill>
                <a:schemeClr val="tx1"/>
              </a:solidFill>
              <a:latin typeface="Century Gothic" panose="020B0502020202020204" pitchFamily="34" charset="0"/>
              <a:cs typeface="Calibri" panose="020F0502020204030204" pitchFamily="34" charset="0"/>
            </a:rPr>
            <a:t> marine IAS;</a:t>
          </a:r>
        </a:p>
        <a:p>
          <a:pPr algn="l">
            <a:lnSpc>
              <a:spcPct val="120000"/>
            </a:lnSpc>
          </a:pPr>
          <a:r>
            <a:rPr lang="pt-PT" sz="1200" b="0" dirty="0" err="1" smtClean="0">
              <a:solidFill>
                <a:schemeClr val="tx1"/>
              </a:solidFill>
              <a:latin typeface="Century Gothic" panose="020B0502020202020204" pitchFamily="34" charset="0"/>
              <a:cs typeface="Calibri" panose="020F0502020204030204" pitchFamily="34" charset="0"/>
            </a:rPr>
            <a:t>Restoration</a:t>
          </a:r>
          <a:r>
            <a:rPr lang="pt-PT" sz="1200" b="0" dirty="0" smtClean="0">
              <a:solidFill>
                <a:schemeClr val="tx1"/>
              </a:solidFill>
              <a:latin typeface="Century Gothic" panose="020B0502020202020204" pitchFamily="34" charset="0"/>
              <a:cs typeface="Calibri" panose="020F0502020204030204" pitchFamily="34" charset="0"/>
            </a:rPr>
            <a:t> </a:t>
          </a:r>
          <a:r>
            <a:rPr lang="pt-PT" sz="1200" b="0" dirty="0" err="1" smtClean="0">
              <a:solidFill>
                <a:schemeClr val="tx1"/>
              </a:solidFill>
              <a:latin typeface="Century Gothic" panose="020B0502020202020204" pitchFamily="34" charset="0"/>
              <a:cs typeface="Calibri" panose="020F0502020204030204" pitchFamily="34" charset="0"/>
            </a:rPr>
            <a:t>of</a:t>
          </a:r>
          <a:r>
            <a:rPr lang="pt-PT" sz="1200" b="0" dirty="0" smtClean="0">
              <a:solidFill>
                <a:schemeClr val="tx1"/>
              </a:solidFill>
              <a:latin typeface="Century Gothic" panose="020B0502020202020204" pitchFamily="34" charset="0"/>
              <a:cs typeface="Calibri" panose="020F0502020204030204" pitchFamily="34" charset="0"/>
            </a:rPr>
            <a:t> habitats </a:t>
          </a:r>
          <a:r>
            <a:rPr lang="pt-PT" sz="1200" b="0" dirty="0" err="1" smtClean="0">
              <a:solidFill>
                <a:schemeClr val="tx1"/>
              </a:solidFill>
              <a:latin typeface="Century Gothic" panose="020B0502020202020204" pitchFamily="34" charset="0"/>
              <a:cs typeface="Calibri" panose="020F0502020204030204" pitchFamily="34" charset="0"/>
            </a:rPr>
            <a:t>under</a:t>
          </a:r>
          <a:r>
            <a:rPr lang="pt-PT" sz="1200" b="0" dirty="0" smtClean="0">
              <a:solidFill>
                <a:schemeClr val="tx1"/>
              </a:solidFill>
              <a:latin typeface="Century Gothic" panose="020B0502020202020204" pitchFamily="34" charset="0"/>
              <a:cs typeface="Calibri" panose="020F0502020204030204" pitchFamily="34" charset="0"/>
            </a:rPr>
            <a:t> HD; </a:t>
          </a:r>
          <a:r>
            <a:rPr lang="pt-PT" sz="1200" b="0" dirty="0" err="1" smtClean="0">
              <a:solidFill>
                <a:schemeClr val="tx1"/>
              </a:solidFill>
              <a:latin typeface="Century Gothic" panose="020B0502020202020204" pitchFamily="34" charset="0"/>
              <a:cs typeface="Calibri" panose="020F0502020204030204" pitchFamily="34" charset="0"/>
            </a:rPr>
            <a:t>Conservation</a:t>
          </a:r>
          <a:r>
            <a:rPr lang="pt-PT" sz="1200" b="0" dirty="0" smtClean="0">
              <a:solidFill>
                <a:schemeClr val="tx1"/>
              </a:solidFill>
              <a:latin typeface="Century Gothic" panose="020B0502020202020204" pitchFamily="34" charset="0"/>
              <a:cs typeface="Calibri" panose="020F0502020204030204" pitchFamily="34" charset="0"/>
            </a:rPr>
            <a:t> </a:t>
          </a:r>
          <a:r>
            <a:rPr lang="pt-PT" sz="1200" b="0" dirty="0" err="1" smtClean="0">
              <a:solidFill>
                <a:schemeClr val="tx1"/>
              </a:solidFill>
              <a:latin typeface="Century Gothic" panose="020B0502020202020204" pitchFamily="34" charset="0"/>
              <a:cs typeface="Calibri" panose="020F0502020204030204" pitchFamily="34" charset="0"/>
            </a:rPr>
            <a:t>of</a:t>
          </a:r>
          <a:r>
            <a:rPr lang="pt-PT" sz="1200" b="0" dirty="0" smtClean="0">
              <a:solidFill>
                <a:schemeClr val="tx1"/>
              </a:solidFill>
              <a:latin typeface="Century Gothic" panose="020B0502020202020204" pitchFamily="34" charset="0"/>
              <a:cs typeface="Calibri" panose="020F0502020204030204" pitchFamily="34" charset="0"/>
            </a:rPr>
            <a:t> marine </a:t>
          </a:r>
          <a:r>
            <a:rPr lang="pt-PT" sz="1200" b="0" dirty="0" err="1" smtClean="0">
              <a:solidFill>
                <a:schemeClr val="tx1"/>
              </a:solidFill>
              <a:latin typeface="Century Gothic" panose="020B0502020202020204" pitchFamily="34" charset="0"/>
              <a:cs typeface="Calibri" panose="020F0502020204030204" pitchFamily="34" charset="0"/>
            </a:rPr>
            <a:t>turtles</a:t>
          </a:r>
          <a:r>
            <a:rPr lang="pt-PT" sz="1200" b="0" dirty="0" smtClean="0">
              <a:solidFill>
                <a:schemeClr val="tx1"/>
              </a:solidFill>
              <a:latin typeface="Century Gothic" panose="020B0502020202020204" pitchFamily="34" charset="0"/>
              <a:cs typeface="Calibri" panose="020F0502020204030204" pitchFamily="34" charset="0"/>
            </a:rPr>
            <a:t>; </a:t>
          </a:r>
          <a:r>
            <a:rPr lang="pt-PT" sz="1200" b="0" dirty="0" err="1" smtClean="0">
              <a:solidFill>
                <a:schemeClr val="tx1"/>
              </a:solidFill>
              <a:latin typeface="Century Gothic" panose="020B0502020202020204" pitchFamily="34" charset="0"/>
              <a:cs typeface="Calibri" panose="020F0502020204030204" pitchFamily="34" charset="0"/>
            </a:rPr>
            <a:t>Conservation</a:t>
          </a:r>
          <a:r>
            <a:rPr lang="pt-PT" sz="1200" b="0" dirty="0" smtClean="0">
              <a:solidFill>
                <a:schemeClr val="tx1"/>
              </a:solidFill>
              <a:latin typeface="Century Gothic" panose="020B0502020202020204" pitchFamily="34" charset="0"/>
              <a:cs typeface="Calibri" panose="020F0502020204030204" pitchFamily="34" charset="0"/>
            </a:rPr>
            <a:t> </a:t>
          </a:r>
          <a:r>
            <a:rPr lang="pt-PT" sz="1200" b="0" dirty="0" err="1" smtClean="0">
              <a:solidFill>
                <a:schemeClr val="tx1"/>
              </a:solidFill>
              <a:latin typeface="Century Gothic" panose="020B0502020202020204" pitchFamily="34" charset="0"/>
              <a:cs typeface="Calibri" panose="020F0502020204030204" pitchFamily="34" charset="0"/>
            </a:rPr>
            <a:t>of</a:t>
          </a:r>
          <a:r>
            <a:rPr lang="pt-PT" sz="1200" b="0" dirty="0" smtClean="0">
              <a:solidFill>
                <a:schemeClr val="tx1"/>
              </a:solidFill>
              <a:latin typeface="Century Gothic" panose="020B0502020202020204" pitchFamily="34" charset="0"/>
              <a:cs typeface="Calibri" panose="020F0502020204030204" pitchFamily="34" charset="0"/>
            </a:rPr>
            <a:t> </a:t>
          </a:r>
          <a:r>
            <a:rPr lang="pt-PT" sz="1200" b="0" dirty="0" err="1" smtClean="0">
              <a:solidFill>
                <a:schemeClr val="tx1"/>
              </a:solidFill>
              <a:latin typeface="Century Gothic" panose="020B0502020202020204" pitchFamily="34" charset="0"/>
              <a:cs typeface="Calibri" panose="020F0502020204030204" pitchFamily="34" charset="0"/>
            </a:rPr>
            <a:t>Azores</a:t>
          </a:r>
          <a:r>
            <a:rPr lang="pt-PT" sz="1200" b="0" dirty="0" smtClean="0">
              <a:solidFill>
                <a:schemeClr val="tx1"/>
              </a:solidFill>
              <a:latin typeface="Century Gothic" panose="020B0502020202020204" pitchFamily="34" charset="0"/>
              <a:cs typeface="Calibri" panose="020F0502020204030204" pitchFamily="34" charset="0"/>
            </a:rPr>
            <a:t> </a:t>
          </a:r>
          <a:r>
            <a:rPr lang="pt-PT" sz="1200" b="0" dirty="0" err="1" smtClean="0">
              <a:solidFill>
                <a:schemeClr val="tx1"/>
              </a:solidFill>
              <a:latin typeface="Century Gothic" panose="020B0502020202020204" pitchFamily="34" charset="0"/>
              <a:cs typeface="Calibri" panose="020F0502020204030204" pitchFamily="34" charset="0"/>
            </a:rPr>
            <a:t>bullfinch</a:t>
          </a:r>
          <a:r>
            <a:rPr lang="pt-PT" sz="1200" b="0" dirty="0" smtClean="0">
              <a:solidFill>
                <a:schemeClr val="tx1"/>
              </a:solidFill>
              <a:latin typeface="Century Gothic" panose="020B0502020202020204" pitchFamily="34" charset="0"/>
              <a:cs typeface="Calibri" panose="020F0502020204030204" pitchFamily="34" charset="0"/>
            </a:rPr>
            <a:t>;</a:t>
          </a:r>
          <a:endParaRPr lang="pt-PT" sz="1200" b="0" dirty="0">
            <a:solidFill>
              <a:schemeClr val="tx1"/>
            </a:solidFill>
            <a:latin typeface="Century Gothic" panose="020B0502020202020204" pitchFamily="34" charset="0"/>
            <a:cs typeface="Calibri" panose="020F0502020204030204" pitchFamily="34" charset="0"/>
          </a:endParaRPr>
        </a:p>
      </dgm:t>
    </dgm:pt>
    <dgm:pt modelId="{183822CA-969C-4191-BF1A-B088C47B892B}" type="parTrans" cxnId="{E6C19A5F-4F48-42D4-AA2F-DB6FDEB44951}">
      <dgm:prSet/>
      <dgm:spPr/>
      <dgm:t>
        <a:bodyPr/>
        <a:lstStyle/>
        <a:p>
          <a:endParaRPr lang="pt-PT"/>
        </a:p>
      </dgm:t>
    </dgm:pt>
    <dgm:pt modelId="{FCB64024-226D-4911-9678-9CCF2A158827}" type="sibTrans" cxnId="{E6C19A5F-4F48-42D4-AA2F-DB6FDEB44951}">
      <dgm:prSet/>
      <dgm:spPr/>
      <dgm:t>
        <a:bodyPr/>
        <a:lstStyle/>
        <a:p>
          <a:endParaRPr lang="pt-PT"/>
        </a:p>
      </dgm:t>
    </dgm:pt>
    <dgm:pt modelId="{42E43E59-0F6F-438F-9DA1-4D3017FB2279}">
      <dgm:prSet phldrT="[Texto]" custT="1">
        <dgm:style>
          <a:lnRef idx="2">
            <a:schemeClr val="accent5"/>
          </a:lnRef>
          <a:fillRef idx="1">
            <a:schemeClr val="lt1"/>
          </a:fillRef>
          <a:effectRef idx="0">
            <a:schemeClr val="accent5"/>
          </a:effectRef>
          <a:fontRef idx="minor">
            <a:schemeClr val="dk1"/>
          </a:fontRef>
        </dgm:style>
      </dgm:prSet>
      <dgm:spPr>
        <a:ln>
          <a:solidFill>
            <a:srgbClr val="AFE3D0"/>
          </a:solidFill>
        </a:ln>
      </dgm:spPr>
      <dgm:t>
        <a:bodyPr/>
        <a:lstStyle/>
        <a:p>
          <a:pPr algn="l">
            <a:lnSpc>
              <a:spcPct val="120000"/>
            </a:lnSpc>
          </a:pPr>
          <a:r>
            <a:rPr lang="pt-PT" sz="1300" b="1" dirty="0" err="1" smtClean="0">
              <a:solidFill>
                <a:schemeClr val="tx1"/>
              </a:solidFill>
              <a:latin typeface="Century Gothic" panose="020B0502020202020204" pitchFamily="34" charset="0"/>
              <a:cs typeface="Calibri" panose="020F0502020204030204" pitchFamily="34" charset="0"/>
            </a:rPr>
            <a:t>Demonstrative</a:t>
          </a:r>
          <a:r>
            <a:rPr lang="pt-PT" sz="1300" b="1" dirty="0" smtClean="0">
              <a:solidFill>
                <a:schemeClr val="tx1"/>
              </a:solidFill>
              <a:latin typeface="Century Gothic" panose="020B0502020202020204" pitchFamily="34" charset="0"/>
              <a:cs typeface="Calibri" panose="020F0502020204030204" pitchFamily="34" charset="0"/>
            </a:rPr>
            <a:t>/</a:t>
          </a:r>
          <a:r>
            <a:rPr lang="pt-PT" sz="1300" b="1" dirty="0" err="1" smtClean="0">
              <a:solidFill>
                <a:schemeClr val="tx1"/>
              </a:solidFill>
              <a:latin typeface="Century Gothic" panose="020B0502020202020204" pitchFamily="34" charset="0"/>
              <a:cs typeface="Calibri" panose="020F0502020204030204" pitchFamily="34" charset="0"/>
            </a:rPr>
            <a:t>Innovative</a:t>
          </a:r>
          <a:r>
            <a:rPr lang="pt-PT" sz="1300" b="1" dirty="0" smtClean="0">
              <a:solidFill>
                <a:schemeClr val="tx1"/>
              </a:solidFill>
              <a:latin typeface="Century Gothic" panose="020B0502020202020204" pitchFamily="34" charset="0"/>
              <a:cs typeface="Calibri" panose="020F0502020204030204" pitchFamily="34" charset="0"/>
            </a:rPr>
            <a:t> Works</a:t>
          </a:r>
        </a:p>
        <a:p>
          <a:pPr algn="l">
            <a:lnSpc>
              <a:spcPct val="120000"/>
            </a:lnSpc>
          </a:pPr>
          <a:r>
            <a:rPr lang="pt-PT" sz="1200" b="0" dirty="0" smtClean="0">
              <a:solidFill>
                <a:schemeClr val="tx1"/>
              </a:solidFill>
              <a:latin typeface="Century Gothic" panose="020B0502020202020204" pitchFamily="34" charset="0"/>
              <a:cs typeface="Calibri" panose="020F0502020204030204" pitchFamily="34" charset="0"/>
            </a:rPr>
            <a:t>(</a:t>
          </a:r>
          <a:r>
            <a:rPr lang="pt-PT" sz="1200" b="0" dirty="0" err="1" smtClean="0">
              <a:solidFill>
                <a:schemeClr val="tx1"/>
              </a:solidFill>
              <a:latin typeface="Century Gothic" panose="020B0502020202020204" pitchFamily="34" charset="0"/>
              <a:cs typeface="Calibri" panose="020F0502020204030204" pitchFamily="34" charset="0"/>
            </a:rPr>
            <a:t>recovery</a:t>
          </a:r>
          <a:r>
            <a:rPr lang="pt-PT" sz="1200" b="0" dirty="0" smtClean="0">
              <a:solidFill>
                <a:schemeClr val="tx1"/>
              </a:solidFill>
              <a:latin typeface="Century Gothic" panose="020B0502020202020204" pitchFamily="34" charset="0"/>
              <a:cs typeface="Calibri" panose="020F0502020204030204" pitchFamily="34" charset="0"/>
            </a:rPr>
            <a:t> </a:t>
          </a:r>
          <a:r>
            <a:rPr lang="pt-PT" sz="1200" b="0" dirty="0" err="1" smtClean="0">
              <a:solidFill>
                <a:schemeClr val="tx1"/>
              </a:solidFill>
              <a:latin typeface="Century Gothic" panose="020B0502020202020204" pitchFamily="34" charset="0"/>
              <a:cs typeface="Calibri" panose="020F0502020204030204" pitchFamily="34" charset="0"/>
            </a:rPr>
            <a:t>of</a:t>
          </a:r>
          <a:r>
            <a:rPr lang="pt-PT" sz="1200" b="0" dirty="0" smtClean="0">
              <a:solidFill>
                <a:schemeClr val="tx1"/>
              </a:solidFill>
              <a:latin typeface="Century Gothic" panose="020B0502020202020204" pitchFamily="34" charset="0"/>
              <a:cs typeface="Calibri" panose="020F0502020204030204" pitchFamily="34" charset="0"/>
            </a:rPr>
            <a:t> </a:t>
          </a:r>
          <a:r>
            <a:rPr lang="pt-PT" sz="1200" b="0" dirty="0" err="1" smtClean="0">
              <a:solidFill>
                <a:schemeClr val="tx1"/>
              </a:solidFill>
              <a:latin typeface="Century Gothic" panose="020B0502020202020204" pitchFamily="34" charset="0"/>
              <a:cs typeface="Calibri" panose="020F0502020204030204" pitchFamily="34" charset="0"/>
            </a:rPr>
            <a:t>endemic</a:t>
          </a:r>
          <a:r>
            <a:rPr lang="pt-PT" sz="1200" b="0" dirty="0" smtClean="0">
              <a:solidFill>
                <a:schemeClr val="tx1"/>
              </a:solidFill>
              <a:latin typeface="Century Gothic" panose="020B0502020202020204" pitchFamily="34" charset="0"/>
              <a:cs typeface="Calibri" panose="020F0502020204030204" pitchFamily="34" charset="0"/>
            </a:rPr>
            <a:t> flora </a:t>
          </a:r>
          <a:r>
            <a:rPr lang="pt-PT" sz="1200" b="0" dirty="0" err="1" smtClean="0">
              <a:solidFill>
                <a:schemeClr val="tx1"/>
              </a:solidFill>
              <a:latin typeface="Century Gothic" panose="020B0502020202020204" pitchFamily="34" charset="0"/>
              <a:cs typeface="Calibri" panose="020F0502020204030204" pitchFamily="34" charset="0"/>
            </a:rPr>
            <a:t>populations</a:t>
          </a:r>
          <a:r>
            <a:rPr lang="pt-PT" sz="1200" b="0" dirty="0" smtClean="0">
              <a:solidFill>
                <a:schemeClr val="tx1"/>
              </a:solidFill>
              <a:latin typeface="Century Gothic" panose="020B0502020202020204" pitchFamily="34" charset="0"/>
              <a:cs typeface="Calibri" panose="020F0502020204030204" pitchFamily="34" charset="0"/>
            </a:rPr>
            <a:t>; </a:t>
          </a:r>
          <a:r>
            <a:rPr lang="pt-PT" sz="1200" b="0" dirty="0" err="1" smtClean="0">
              <a:solidFill>
                <a:schemeClr val="tx1"/>
              </a:solidFill>
              <a:latin typeface="Century Gothic" panose="020B0502020202020204" pitchFamily="34" charset="0"/>
              <a:cs typeface="Calibri" panose="020F0502020204030204" pitchFamily="34" charset="0"/>
            </a:rPr>
            <a:t>Pilot</a:t>
          </a:r>
          <a:r>
            <a:rPr lang="pt-PT" sz="1200" b="0" dirty="0" smtClean="0">
              <a:solidFill>
                <a:schemeClr val="tx1"/>
              </a:solidFill>
              <a:latin typeface="Century Gothic" panose="020B0502020202020204" pitchFamily="34" charset="0"/>
              <a:cs typeface="Calibri" panose="020F0502020204030204" pitchFamily="34" charset="0"/>
            </a:rPr>
            <a:t> </a:t>
          </a:r>
          <a:r>
            <a:rPr lang="pt-PT" sz="1200" b="0" dirty="0" err="1" smtClean="0">
              <a:solidFill>
                <a:schemeClr val="tx1"/>
              </a:solidFill>
              <a:latin typeface="Century Gothic" panose="020B0502020202020204" pitchFamily="34" charset="0"/>
              <a:cs typeface="Calibri" panose="020F0502020204030204" pitchFamily="34" charset="0"/>
            </a:rPr>
            <a:t>action</a:t>
          </a:r>
          <a:r>
            <a:rPr lang="pt-PT" sz="1200" b="0" dirty="0" smtClean="0">
              <a:solidFill>
                <a:schemeClr val="tx1"/>
              </a:solidFill>
              <a:latin typeface="Century Gothic" panose="020B0502020202020204" pitchFamily="34" charset="0"/>
              <a:cs typeface="Calibri" panose="020F0502020204030204" pitchFamily="34" charset="0"/>
            </a:rPr>
            <a:t> for </a:t>
          </a:r>
          <a:r>
            <a:rPr lang="pt-PT" sz="1200" b="0" dirty="0" err="1" smtClean="0">
              <a:solidFill>
                <a:schemeClr val="tx1"/>
              </a:solidFill>
              <a:latin typeface="Century Gothic" panose="020B0502020202020204" pitchFamily="34" charset="0"/>
              <a:cs typeface="Calibri" panose="020F0502020204030204" pitchFamily="34" charset="0"/>
            </a:rPr>
            <a:t>early</a:t>
          </a:r>
          <a:r>
            <a:rPr lang="pt-PT" sz="1200" b="0" dirty="0" smtClean="0">
              <a:solidFill>
                <a:schemeClr val="tx1"/>
              </a:solidFill>
              <a:latin typeface="Century Gothic" panose="020B0502020202020204" pitchFamily="34" charset="0"/>
              <a:cs typeface="Calibri" panose="020F0502020204030204" pitchFamily="34" charset="0"/>
            </a:rPr>
            <a:t> </a:t>
          </a:r>
          <a:r>
            <a:rPr lang="pt-PT" sz="1200" b="0" dirty="0" err="1" smtClean="0">
              <a:solidFill>
                <a:schemeClr val="tx1"/>
              </a:solidFill>
              <a:latin typeface="Century Gothic" panose="020B0502020202020204" pitchFamily="34" charset="0"/>
              <a:cs typeface="Calibri" panose="020F0502020204030204" pitchFamily="34" charset="0"/>
            </a:rPr>
            <a:t>warning</a:t>
          </a:r>
          <a:r>
            <a:rPr lang="pt-PT" sz="1200" b="0" dirty="0" smtClean="0">
              <a:solidFill>
                <a:schemeClr val="tx1"/>
              </a:solidFill>
              <a:latin typeface="Century Gothic" panose="020B0502020202020204" pitchFamily="34" charset="0"/>
              <a:cs typeface="Calibri" panose="020F0502020204030204" pitchFamily="34" charset="0"/>
            </a:rPr>
            <a:t> </a:t>
          </a:r>
          <a:r>
            <a:rPr lang="pt-PT" sz="1200" b="0" dirty="0" err="1" smtClean="0">
              <a:solidFill>
                <a:schemeClr val="tx1"/>
              </a:solidFill>
              <a:latin typeface="Century Gothic" panose="020B0502020202020204" pitchFamily="34" charset="0"/>
              <a:cs typeface="Calibri" panose="020F0502020204030204" pitchFamily="34" charset="0"/>
            </a:rPr>
            <a:t>and</a:t>
          </a:r>
          <a:r>
            <a:rPr lang="pt-PT" sz="1200" b="0" dirty="0" smtClean="0">
              <a:solidFill>
                <a:schemeClr val="tx1"/>
              </a:solidFill>
              <a:latin typeface="Century Gothic" panose="020B0502020202020204" pitchFamily="34" charset="0"/>
              <a:cs typeface="Calibri" panose="020F0502020204030204" pitchFamily="34" charset="0"/>
            </a:rPr>
            <a:t> </a:t>
          </a:r>
          <a:r>
            <a:rPr lang="pt-PT" sz="1200" b="0" dirty="0" err="1" smtClean="0">
              <a:solidFill>
                <a:schemeClr val="tx1"/>
              </a:solidFill>
              <a:latin typeface="Century Gothic" panose="020B0502020202020204" pitchFamily="34" charset="0"/>
              <a:cs typeface="Calibri" panose="020F0502020204030204" pitchFamily="34" charset="0"/>
            </a:rPr>
            <a:t>rapid</a:t>
          </a:r>
          <a:r>
            <a:rPr lang="pt-PT" sz="1200" b="0" dirty="0" smtClean="0">
              <a:solidFill>
                <a:schemeClr val="tx1"/>
              </a:solidFill>
              <a:latin typeface="Century Gothic" panose="020B0502020202020204" pitchFamily="34" charset="0"/>
              <a:cs typeface="Calibri" panose="020F0502020204030204" pitchFamily="34" charset="0"/>
            </a:rPr>
            <a:t> response for IAS)</a:t>
          </a:r>
        </a:p>
      </dgm:t>
    </dgm:pt>
    <dgm:pt modelId="{F28FC618-BF4C-49C0-8484-84DD7A0E8446}" type="parTrans" cxnId="{7714F640-C59B-422A-9D43-0D0D0E24E750}">
      <dgm:prSet/>
      <dgm:spPr/>
      <dgm:t>
        <a:bodyPr/>
        <a:lstStyle/>
        <a:p>
          <a:endParaRPr lang="pt-PT"/>
        </a:p>
      </dgm:t>
    </dgm:pt>
    <dgm:pt modelId="{217C823C-0477-443E-9CFA-7640F8883B48}" type="sibTrans" cxnId="{7714F640-C59B-422A-9D43-0D0D0E24E750}">
      <dgm:prSet/>
      <dgm:spPr/>
      <dgm:t>
        <a:bodyPr/>
        <a:lstStyle/>
        <a:p>
          <a:endParaRPr lang="pt-PT"/>
        </a:p>
      </dgm:t>
    </dgm:pt>
    <dgm:pt modelId="{8D346996-05B0-4DF5-98BD-26D08854889A}">
      <dgm:prSet phldrT="[Texto]" custT="1">
        <dgm:style>
          <a:lnRef idx="2">
            <a:schemeClr val="accent5"/>
          </a:lnRef>
          <a:fillRef idx="1">
            <a:schemeClr val="lt1"/>
          </a:fillRef>
          <a:effectRef idx="0">
            <a:schemeClr val="accent5"/>
          </a:effectRef>
          <a:fontRef idx="minor">
            <a:schemeClr val="dk1"/>
          </a:fontRef>
        </dgm:style>
      </dgm:prSet>
      <dgm:spPr>
        <a:ln>
          <a:solidFill>
            <a:srgbClr val="AFE3D0"/>
          </a:solidFill>
        </a:ln>
      </dgm:spPr>
      <dgm:t>
        <a:bodyPr/>
        <a:lstStyle/>
        <a:p>
          <a:pPr algn="l">
            <a:lnSpc>
              <a:spcPct val="120000"/>
            </a:lnSpc>
          </a:pPr>
          <a:r>
            <a:rPr lang="pt-PT" sz="1300" b="1" dirty="0" smtClean="0">
              <a:solidFill>
                <a:schemeClr val="tx1"/>
              </a:solidFill>
              <a:latin typeface="Century Gothic" panose="020B0502020202020204" pitchFamily="34" charset="0"/>
              <a:cs typeface="Calibri" panose="020F0502020204030204" pitchFamily="34" charset="0"/>
            </a:rPr>
            <a:t>- </a:t>
          </a:r>
          <a:r>
            <a:rPr lang="pt-PT" sz="1300" b="1" dirty="0" err="1" smtClean="0">
              <a:solidFill>
                <a:schemeClr val="tx1"/>
              </a:solidFill>
              <a:latin typeface="Century Gothic" panose="020B0502020202020204" pitchFamily="34" charset="0"/>
              <a:cs typeface="Calibri" panose="020F0502020204030204" pitchFamily="34" charset="0"/>
            </a:rPr>
            <a:t>Capacity</a:t>
          </a:r>
          <a:r>
            <a:rPr lang="pt-PT" sz="1300" b="1" dirty="0" smtClean="0">
              <a:solidFill>
                <a:schemeClr val="tx1"/>
              </a:solidFill>
              <a:latin typeface="Century Gothic" panose="020B0502020202020204" pitchFamily="34" charset="0"/>
              <a:cs typeface="Calibri" panose="020F0502020204030204" pitchFamily="34" charset="0"/>
            </a:rPr>
            <a:t> </a:t>
          </a:r>
          <a:r>
            <a:rPr lang="pt-PT" sz="1300" b="1" dirty="0" err="1" smtClean="0">
              <a:solidFill>
                <a:schemeClr val="tx1"/>
              </a:solidFill>
              <a:latin typeface="Century Gothic" panose="020B0502020202020204" pitchFamily="34" charset="0"/>
              <a:cs typeface="Calibri" panose="020F0502020204030204" pitchFamily="34" charset="0"/>
            </a:rPr>
            <a:t>Building</a:t>
          </a:r>
          <a:r>
            <a:rPr lang="pt-PT" sz="1300" b="1" dirty="0" smtClean="0">
              <a:solidFill>
                <a:schemeClr val="tx1"/>
              </a:solidFill>
              <a:latin typeface="Century Gothic" panose="020B0502020202020204" pitchFamily="34" charset="0"/>
              <a:cs typeface="Calibri" panose="020F0502020204030204" pitchFamily="34" charset="0"/>
            </a:rPr>
            <a:t>;</a:t>
          </a:r>
          <a:br>
            <a:rPr lang="pt-PT" sz="1300" b="1" dirty="0" smtClean="0">
              <a:solidFill>
                <a:schemeClr val="tx1"/>
              </a:solidFill>
              <a:latin typeface="Century Gothic" panose="020B0502020202020204" pitchFamily="34" charset="0"/>
              <a:cs typeface="Calibri" panose="020F0502020204030204" pitchFamily="34" charset="0"/>
            </a:rPr>
          </a:br>
          <a:r>
            <a:rPr lang="pt-PT" sz="1300" b="1" dirty="0" smtClean="0">
              <a:solidFill>
                <a:schemeClr val="tx1"/>
              </a:solidFill>
              <a:latin typeface="Century Gothic" panose="020B0502020202020204" pitchFamily="34" charset="0"/>
              <a:cs typeface="Calibri" panose="020F0502020204030204" pitchFamily="34" charset="0"/>
            </a:rPr>
            <a:t>-</a:t>
          </a:r>
          <a:r>
            <a:rPr lang="pt-PT" sz="1300" b="1" dirty="0" err="1" smtClean="0">
              <a:solidFill>
                <a:schemeClr val="tx1"/>
              </a:solidFill>
              <a:latin typeface="Century Gothic" panose="020B0502020202020204" pitchFamily="34" charset="0"/>
              <a:cs typeface="Calibri" panose="020F0502020204030204" pitchFamily="34" charset="0"/>
            </a:rPr>
            <a:t>Governance</a:t>
          </a:r>
          <a:r>
            <a:rPr lang="pt-PT" sz="1300" b="1" dirty="0" smtClean="0">
              <a:solidFill>
                <a:schemeClr val="tx1"/>
              </a:solidFill>
              <a:latin typeface="Century Gothic" panose="020B0502020202020204" pitchFamily="34" charset="0"/>
              <a:cs typeface="Calibri" panose="020F0502020204030204" pitchFamily="34" charset="0"/>
            </a:rPr>
            <a:t>;</a:t>
          </a:r>
          <a:br>
            <a:rPr lang="pt-PT" sz="1300" b="1" dirty="0" smtClean="0">
              <a:solidFill>
                <a:schemeClr val="tx1"/>
              </a:solidFill>
              <a:latin typeface="Century Gothic" panose="020B0502020202020204" pitchFamily="34" charset="0"/>
              <a:cs typeface="Calibri" panose="020F0502020204030204" pitchFamily="34" charset="0"/>
            </a:rPr>
          </a:br>
          <a:r>
            <a:rPr lang="pt-PT" sz="1300" b="1" dirty="0" smtClean="0">
              <a:solidFill>
                <a:schemeClr val="tx1"/>
              </a:solidFill>
              <a:latin typeface="Century Gothic" panose="020B0502020202020204" pitchFamily="34" charset="0"/>
              <a:cs typeface="Calibri" panose="020F0502020204030204" pitchFamily="34" charset="0"/>
            </a:rPr>
            <a:t>- </a:t>
          </a:r>
          <a:r>
            <a:rPr lang="pt-PT" sz="1300" b="1" dirty="0" err="1" smtClean="0">
              <a:solidFill>
                <a:schemeClr val="tx1"/>
              </a:solidFill>
              <a:latin typeface="Century Gothic" panose="020B0502020202020204" pitchFamily="34" charset="0"/>
              <a:cs typeface="Calibri" panose="020F0502020204030204" pitchFamily="34" charset="0"/>
            </a:rPr>
            <a:t>Stakeholder’s</a:t>
          </a:r>
          <a:r>
            <a:rPr lang="pt-PT" sz="1300" b="1" dirty="0" smtClean="0">
              <a:solidFill>
                <a:schemeClr val="tx1"/>
              </a:solidFill>
              <a:latin typeface="Century Gothic" panose="020B0502020202020204" pitchFamily="34" charset="0"/>
              <a:cs typeface="Calibri" panose="020F0502020204030204" pitchFamily="34" charset="0"/>
            </a:rPr>
            <a:t> </a:t>
          </a:r>
          <a:r>
            <a:rPr lang="pt-PT" sz="1300" b="1" dirty="0" err="1" smtClean="0">
              <a:solidFill>
                <a:schemeClr val="tx1"/>
              </a:solidFill>
              <a:latin typeface="Century Gothic" panose="020B0502020202020204" pitchFamily="34" charset="0"/>
              <a:cs typeface="Calibri" panose="020F0502020204030204" pitchFamily="34" charset="0"/>
            </a:rPr>
            <a:t>engagement</a:t>
          </a:r>
          <a:r>
            <a:rPr lang="pt-PT" sz="1300" b="1" dirty="0" smtClean="0">
              <a:solidFill>
                <a:schemeClr val="tx1"/>
              </a:solidFill>
              <a:latin typeface="Century Gothic" panose="020B0502020202020204" pitchFamily="34" charset="0"/>
              <a:cs typeface="Calibri" panose="020F0502020204030204" pitchFamily="34" charset="0"/>
            </a:rPr>
            <a:t>;</a:t>
          </a:r>
        </a:p>
        <a:p>
          <a:pPr algn="l">
            <a:lnSpc>
              <a:spcPct val="120000"/>
            </a:lnSpc>
          </a:pPr>
          <a:r>
            <a:rPr lang="pt-PT" sz="1300" b="1" dirty="0" smtClean="0">
              <a:solidFill>
                <a:schemeClr val="tx1"/>
              </a:solidFill>
              <a:latin typeface="Century Gothic" panose="020B0502020202020204" pitchFamily="34" charset="0"/>
              <a:cs typeface="Calibri" panose="020F0502020204030204" pitchFamily="34" charset="0"/>
            </a:rPr>
            <a:t>- </a:t>
          </a:r>
          <a:r>
            <a:rPr lang="pt-PT" sz="1300" b="1" dirty="0" err="1" smtClean="0">
              <a:solidFill>
                <a:schemeClr val="tx1"/>
              </a:solidFill>
              <a:latin typeface="Century Gothic" panose="020B0502020202020204" pitchFamily="34" charset="0"/>
              <a:cs typeface="Calibri" panose="020F0502020204030204" pitchFamily="34" charset="0"/>
            </a:rPr>
            <a:t>Support</a:t>
          </a:r>
          <a:r>
            <a:rPr lang="pt-PT" sz="1300" b="1" dirty="0" smtClean="0">
              <a:solidFill>
                <a:schemeClr val="tx1"/>
              </a:solidFill>
              <a:latin typeface="Century Gothic" panose="020B0502020202020204" pitchFamily="34" charset="0"/>
              <a:cs typeface="Calibri" panose="020F0502020204030204" pitchFamily="34" charset="0"/>
            </a:rPr>
            <a:t> </a:t>
          </a:r>
          <a:r>
            <a:rPr lang="pt-PT" sz="1300" b="1" dirty="0" err="1" smtClean="0">
              <a:solidFill>
                <a:schemeClr val="tx1"/>
              </a:solidFill>
              <a:latin typeface="Century Gothic" panose="020B0502020202020204" pitchFamily="34" charset="0"/>
              <a:cs typeface="Calibri" panose="020F0502020204030204" pitchFamily="34" charset="0"/>
            </a:rPr>
            <a:t>office</a:t>
          </a:r>
          <a:r>
            <a:rPr lang="pt-PT" sz="1300" b="1" dirty="0" smtClean="0">
              <a:solidFill>
                <a:schemeClr val="tx1"/>
              </a:solidFill>
              <a:latin typeface="Century Gothic" panose="020B0502020202020204" pitchFamily="34" charset="0"/>
              <a:cs typeface="Calibri" panose="020F0502020204030204" pitchFamily="34" charset="0"/>
            </a:rPr>
            <a:t> for </a:t>
          </a:r>
          <a:r>
            <a:rPr lang="pt-PT" sz="1300" b="1" dirty="0" err="1" smtClean="0">
              <a:solidFill>
                <a:schemeClr val="tx1"/>
              </a:solidFill>
              <a:latin typeface="Century Gothic" panose="020B0502020202020204" pitchFamily="34" charset="0"/>
              <a:cs typeface="Calibri" panose="020F0502020204030204" pitchFamily="34" charset="0"/>
            </a:rPr>
            <a:t>mobilization</a:t>
          </a:r>
          <a:r>
            <a:rPr lang="pt-PT" sz="1300" b="1" dirty="0" smtClean="0">
              <a:solidFill>
                <a:schemeClr val="tx1"/>
              </a:solidFill>
              <a:latin typeface="Century Gothic" panose="020B0502020202020204" pitchFamily="34" charset="0"/>
              <a:cs typeface="Calibri" panose="020F0502020204030204" pitchFamily="34" charset="0"/>
            </a:rPr>
            <a:t> </a:t>
          </a:r>
          <a:r>
            <a:rPr lang="pt-PT" sz="1300" b="1" dirty="0" err="1" smtClean="0">
              <a:solidFill>
                <a:schemeClr val="tx1"/>
              </a:solidFill>
              <a:latin typeface="Century Gothic" panose="020B0502020202020204" pitchFamily="34" charset="0"/>
              <a:cs typeface="Calibri" panose="020F0502020204030204" pitchFamily="34" charset="0"/>
            </a:rPr>
            <a:t>of</a:t>
          </a:r>
          <a:r>
            <a:rPr lang="pt-PT" sz="1300" b="1" dirty="0" smtClean="0">
              <a:solidFill>
                <a:schemeClr val="tx1"/>
              </a:solidFill>
              <a:latin typeface="Century Gothic" panose="020B0502020202020204" pitchFamily="34" charset="0"/>
              <a:cs typeface="Calibri" panose="020F0502020204030204" pitchFamily="34" charset="0"/>
            </a:rPr>
            <a:t> </a:t>
          </a:r>
          <a:r>
            <a:rPr lang="pt-PT" sz="1300" b="1" dirty="0" err="1" smtClean="0">
              <a:solidFill>
                <a:schemeClr val="tx1"/>
              </a:solidFill>
              <a:latin typeface="Century Gothic" panose="020B0502020202020204" pitchFamily="34" charset="0"/>
              <a:cs typeface="Calibri" panose="020F0502020204030204" pitchFamily="34" charset="0"/>
            </a:rPr>
            <a:t>complementary</a:t>
          </a:r>
          <a:r>
            <a:rPr lang="pt-PT" sz="1300" b="1" dirty="0" smtClean="0">
              <a:solidFill>
                <a:schemeClr val="tx1"/>
              </a:solidFill>
              <a:latin typeface="Century Gothic" panose="020B0502020202020204" pitchFamily="34" charset="0"/>
              <a:cs typeface="Calibri" panose="020F0502020204030204" pitchFamily="34" charset="0"/>
            </a:rPr>
            <a:t> </a:t>
          </a:r>
          <a:r>
            <a:rPr lang="pt-PT" sz="1300" b="1" dirty="0" err="1" smtClean="0">
              <a:solidFill>
                <a:schemeClr val="tx1"/>
              </a:solidFill>
              <a:latin typeface="Century Gothic" panose="020B0502020202020204" pitchFamily="34" charset="0"/>
              <a:cs typeface="Calibri" panose="020F0502020204030204" pitchFamily="34" charset="0"/>
            </a:rPr>
            <a:t>funds</a:t>
          </a:r>
          <a:r>
            <a:rPr lang="pt-PT" sz="1300" b="1" dirty="0" smtClean="0">
              <a:solidFill>
                <a:schemeClr val="tx1"/>
              </a:solidFill>
              <a:latin typeface="Century Gothic" panose="020B0502020202020204" pitchFamily="34" charset="0"/>
              <a:cs typeface="Calibri" panose="020F0502020204030204" pitchFamily="34" charset="0"/>
            </a:rPr>
            <a:t>;</a:t>
          </a:r>
          <a:endParaRPr lang="pt-PT" sz="1300" b="1" dirty="0">
            <a:solidFill>
              <a:schemeClr val="tx1"/>
            </a:solidFill>
            <a:latin typeface="Century Gothic" panose="020B0502020202020204" pitchFamily="34" charset="0"/>
            <a:cs typeface="Calibri" panose="020F0502020204030204" pitchFamily="34" charset="0"/>
          </a:endParaRPr>
        </a:p>
      </dgm:t>
    </dgm:pt>
    <dgm:pt modelId="{7765F299-D10A-4B68-A279-AD836CC0005A}" type="parTrans" cxnId="{2041D559-FF24-468B-A6BD-BA72B69DCC53}">
      <dgm:prSet/>
      <dgm:spPr/>
      <dgm:t>
        <a:bodyPr/>
        <a:lstStyle/>
        <a:p>
          <a:endParaRPr lang="pt-PT"/>
        </a:p>
      </dgm:t>
    </dgm:pt>
    <dgm:pt modelId="{4BB82582-F4F0-4864-B034-2CA55DF2FC66}" type="sibTrans" cxnId="{2041D559-FF24-468B-A6BD-BA72B69DCC53}">
      <dgm:prSet/>
      <dgm:spPr/>
      <dgm:t>
        <a:bodyPr/>
        <a:lstStyle/>
        <a:p>
          <a:endParaRPr lang="pt-PT"/>
        </a:p>
      </dgm:t>
    </dgm:pt>
    <dgm:pt modelId="{3665ACD9-4A95-4952-8120-203268C1ACA3}">
      <dgm:prSet phldrT="[Texto]" custT="1">
        <dgm:style>
          <a:lnRef idx="2">
            <a:schemeClr val="accent5"/>
          </a:lnRef>
          <a:fillRef idx="1">
            <a:schemeClr val="lt1"/>
          </a:fillRef>
          <a:effectRef idx="0">
            <a:schemeClr val="accent5"/>
          </a:effectRef>
          <a:fontRef idx="minor">
            <a:schemeClr val="dk1"/>
          </a:fontRef>
        </dgm:style>
      </dgm:prSet>
      <dgm:spPr>
        <a:ln>
          <a:solidFill>
            <a:srgbClr val="AFE3D0"/>
          </a:solidFill>
        </a:ln>
      </dgm:spPr>
      <dgm:t>
        <a:bodyPr/>
        <a:lstStyle/>
        <a:p>
          <a:pPr algn="l">
            <a:lnSpc>
              <a:spcPct val="120000"/>
            </a:lnSpc>
          </a:pPr>
          <a:r>
            <a:rPr lang="pt-PT" sz="1300" b="1" dirty="0" err="1" smtClean="0">
              <a:solidFill>
                <a:schemeClr val="tx1"/>
              </a:solidFill>
              <a:latin typeface="Century Gothic" panose="020B0502020202020204" pitchFamily="34" charset="0"/>
              <a:cs typeface="Calibri" panose="020F0502020204030204" pitchFamily="34" charset="0"/>
            </a:rPr>
            <a:t>Replicability</a:t>
          </a:r>
          <a:r>
            <a:rPr lang="pt-PT" sz="1300" b="1" dirty="0" smtClean="0">
              <a:solidFill>
                <a:schemeClr val="tx1"/>
              </a:solidFill>
              <a:latin typeface="Century Gothic" panose="020B0502020202020204" pitchFamily="34" charset="0"/>
              <a:cs typeface="Calibri" panose="020F0502020204030204" pitchFamily="34" charset="0"/>
            </a:rPr>
            <a:t> </a:t>
          </a:r>
          <a:r>
            <a:rPr lang="pt-PT" sz="1300" b="1" dirty="0" err="1" smtClean="0">
              <a:solidFill>
                <a:schemeClr val="tx1"/>
              </a:solidFill>
              <a:latin typeface="Century Gothic" panose="020B0502020202020204" pitchFamily="34" charset="0"/>
              <a:cs typeface="Calibri" panose="020F0502020204030204" pitchFamily="34" charset="0"/>
            </a:rPr>
            <a:t>and</a:t>
          </a:r>
          <a:r>
            <a:rPr lang="pt-PT" sz="1300" b="1" dirty="0" smtClean="0">
              <a:solidFill>
                <a:schemeClr val="tx1"/>
              </a:solidFill>
              <a:latin typeface="Century Gothic" panose="020B0502020202020204" pitchFamily="34" charset="0"/>
              <a:cs typeface="Calibri" panose="020F0502020204030204" pitchFamily="34" charset="0"/>
            </a:rPr>
            <a:t> </a:t>
          </a:r>
          <a:r>
            <a:rPr lang="pt-PT" sz="1300" b="1" dirty="0" err="1" smtClean="0">
              <a:solidFill>
                <a:schemeClr val="tx1"/>
              </a:solidFill>
              <a:latin typeface="Century Gothic" panose="020B0502020202020204" pitchFamily="34" charset="0"/>
              <a:cs typeface="Calibri" panose="020F0502020204030204" pitchFamily="34" charset="0"/>
            </a:rPr>
            <a:t>transferability</a:t>
          </a:r>
          <a:r>
            <a:rPr lang="pt-PT" sz="1300" b="1" dirty="0" smtClean="0">
              <a:solidFill>
                <a:schemeClr val="tx1"/>
              </a:solidFill>
              <a:latin typeface="Century Gothic" panose="020B0502020202020204" pitchFamily="34" charset="0"/>
              <a:cs typeface="Calibri" panose="020F0502020204030204" pitchFamily="34" charset="0"/>
            </a:rPr>
            <a:t> </a:t>
          </a:r>
          <a:r>
            <a:rPr lang="pt-PT" sz="1300" b="1" dirty="0" err="1" smtClean="0">
              <a:solidFill>
                <a:schemeClr val="tx1"/>
              </a:solidFill>
              <a:latin typeface="Century Gothic" panose="020B0502020202020204" pitchFamily="34" charset="0"/>
              <a:cs typeface="Calibri" panose="020F0502020204030204" pitchFamily="34" charset="0"/>
            </a:rPr>
            <a:t>of</a:t>
          </a:r>
          <a:r>
            <a:rPr lang="pt-PT" sz="1300" b="1" dirty="0" smtClean="0">
              <a:solidFill>
                <a:schemeClr val="tx1"/>
              </a:solidFill>
              <a:latin typeface="Century Gothic" panose="020B0502020202020204" pitchFamily="34" charset="0"/>
              <a:cs typeface="Calibri" panose="020F0502020204030204" pitchFamily="34" charset="0"/>
            </a:rPr>
            <a:t> </a:t>
          </a:r>
          <a:r>
            <a:rPr lang="pt-PT" sz="1300" b="1" dirty="0" err="1" smtClean="0">
              <a:solidFill>
                <a:schemeClr val="tx1"/>
              </a:solidFill>
              <a:latin typeface="Century Gothic" panose="020B0502020202020204" pitchFamily="34" charset="0"/>
              <a:cs typeface="Calibri" panose="020F0502020204030204" pitchFamily="34" charset="0"/>
            </a:rPr>
            <a:t>project</a:t>
          </a:r>
          <a:r>
            <a:rPr lang="pt-PT" sz="1300" b="1" dirty="0" smtClean="0">
              <a:solidFill>
                <a:schemeClr val="tx1"/>
              </a:solidFill>
              <a:latin typeface="Century Gothic" panose="020B0502020202020204" pitchFamily="34" charset="0"/>
              <a:cs typeface="Calibri" panose="020F0502020204030204" pitchFamily="34" charset="0"/>
            </a:rPr>
            <a:t> </a:t>
          </a:r>
          <a:r>
            <a:rPr lang="pt-PT" sz="1300" b="1" dirty="0" err="1" smtClean="0">
              <a:solidFill>
                <a:schemeClr val="tx1"/>
              </a:solidFill>
              <a:latin typeface="Century Gothic" panose="020B0502020202020204" pitchFamily="34" charset="0"/>
              <a:cs typeface="Calibri" panose="020F0502020204030204" pitchFamily="34" charset="0"/>
            </a:rPr>
            <a:t>works</a:t>
          </a:r>
          <a:endParaRPr lang="pt-PT" sz="1300" b="1" dirty="0" smtClean="0">
            <a:solidFill>
              <a:schemeClr val="tx1"/>
            </a:solidFill>
            <a:latin typeface="Century Gothic" panose="020B0502020202020204" pitchFamily="34" charset="0"/>
            <a:cs typeface="Calibri" panose="020F0502020204030204" pitchFamily="34" charset="0"/>
          </a:endParaRPr>
        </a:p>
        <a:p>
          <a:pPr algn="l">
            <a:lnSpc>
              <a:spcPct val="120000"/>
            </a:lnSpc>
          </a:pPr>
          <a:r>
            <a:rPr lang="pt-PT" sz="1200" b="0" dirty="0" smtClean="0">
              <a:solidFill>
                <a:schemeClr val="tx1"/>
              </a:solidFill>
              <a:latin typeface="Century Gothic" panose="020B0502020202020204" pitchFamily="34" charset="0"/>
              <a:cs typeface="Calibri" panose="020F0502020204030204" pitchFamily="34" charset="0"/>
            </a:rPr>
            <a:t>(</a:t>
          </a:r>
          <a:r>
            <a:rPr lang="pt-PT" sz="1200" b="0" dirty="0" err="1" smtClean="0">
              <a:solidFill>
                <a:schemeClr val="tx1"/>
              </a:solidFill>
              <a:latin typeface="Century Gothic" panose="020B0502020202020204" pitchFamily="34" charset="0"/>
              <a:cs typeface="Calibri" panose="020F0502020204030204" pitchFamily="34" charset="0"/>
            </a:rPr>
            <a:t>pilot</a:t>
          </a:r>
          <a:r>
            <a:rPr lang="pt-PT" sz="1200" b="0" dirty="0" smtClean="0">
              <a:solidFill>
                <a:schemeClr val="tx1"/>
              </a:solidFill>
              <a:latin typeface="Century Gothic" panose="020B0502020202020204" pitchFamily="34" charset="0"/>
              <a:cs typeface="Calibri" panose="020F0502020204030204" pitchFamily="34" charset="0"/>
            </a:rPr>
            <a:t> </a:t>
          </a:r>
          <a:r>
            <a:rPr lang="pt-PT" sz="1200" b="0" dirty="0" err="1" smtClean="0">
              <a:solidFill>
                <a:schemeClr val="tx1"/>
              </a:solidFill>
              <a:latin typeface="Century Gothic" panose="020B0502020202020204" pitchFamily="34" charset="0"/>
              <a:cs typeface="Calibri" panose="020F0502020204030204" pitchFamily="34" charset="0"/>
            </a:rPr>
            <a:t>action</a:t>
          </a:r>
          <a:r>
            <a:rPr lang="pt-PT" sz="1200" b="0" dirty="0" smtClean="0">
              <a:solidFill>
                <a:schemeClr val="tx1"/>
              </a:solidFill>
              <a:latin typeface="Century Gothic" panose="020B0502020202020204" pitchFamily="34" charset="0"/>
              <a:cs typeface="Calibri" panose="020F0502020204030204" pitchFamily="34" charset="0"/>
            </a:rPr>
            <a:t> </a:t>
          </a:r>
          <a:r>
            <a:rPr lang="pt-PT" sz="1200" b="0" dirty="0" err="1" smtClean="0">
              <a:solidFill>
                <a:schemeClr val="tx1"/>
              </a:solidFill>
              <a:latin typeface="Century Gothic" panose="020B0502020202020204" pitchFamily="34" charset="0"/>
              <a:cs typeface="Calibri" panose="020F0502020204030204" pitchFamily="34" charset="0"/>
            </a:rPr>
            <a:t>with</a:t>
          </a:r>
          <a:r>
            <a:rPr lang="pt-PT" sz="1200" b="0" dirty="0" smtClean="0">
              <a:solidFill>
                <a:schemeClr val="tx1"/>
              </a:solidFill>
              <a:latin typeface="Century Gothic" panose="020B0502020202020204" pitchFamily="34" charset="0"/>
              <a:cs typeface="Calibri" panose="020F0502020204030204" pitchFamily="34" charset="0"/>
            </a:rPr>
            <a:t> </a:t>
          </a:r>
          <a:r>
            <a:rPr lang="pt-PT" sz="1200" b="0" dirty="0" err="1" smtClean="0">
              <a:solidFill>
                <a:schemeClr val="tx1"/>
              </a:solidFill>
              <a:latin typeface="Century Gothic" panose="020B0502020202020204" pitchFamily="34" charset="0"/>
              <a:cs typeface="Calibri" panose="020F0502020204030204" pitchFamily="34" charset="0"/>
            </a:rPr>
            <a:t>Canary</a:t>
          </a:r>
          <a:r>
            <a:rPr lang="pt-PT" sz="1200" b="0" dirty="0" smtClean="0">
              <a:solidFill>
                <a:schemeClr val="tx1"/>
              </a:solidFill>
              <a:latin typeface="Century Gothic" panose="020B0502020202020204" pitchFamily="34" charset="0"/>
              <a:cs typeface="Calibri" panose="020F0502020204030204" pitchFamily="34" charset="0"/>
            </a:rPr>
            <a:t> </a:t>
          </a:r>
          <a:r>
            <a:rPr lang="pt-PT" sz="1200" b="0" dirty="0" err="1" smtClean="0">
              <a:solidFill>
                <a:schemeClr val="tx1"/>
              </a:solidFill>
              <a:latin typeface="Century Gothic" panose="020B0502020202020204" pitchFamily="34" charset="0"/>
              <a:cs typeface="Calibri" panose="020F0502020204030204" pitchFamily="34" charset="0"/>
            </a:rPr>
            <a:t>islands</a:t>
          </a:r>
          <a:r>
            <a:rPr lang="pt-PT" sz="1200" b="0" dirty="0" smtClean="0">
              <a:solidFill>
                <a:schemeClr val="tx1"/>
              </a:solidFill>
              <a:latin typeface="Century Gothic" panose="020B0502020202020204" pitchFamily="34" charset="0"/>
              <a:cs typeface="Calibri" panose="020F0502020204030204" pitchFamily="34" charset="0"/>
            </a:rPr>
            <a:t> </a:t>
          </a:r>
          <a:r>
            <a:rPr lang="pt-PT" sz="1200" b="0" dirty="0" err="1" smtClean="0">
              <a:solidFill>
                <a:schemeClr val="tx1"/>
              </a:solidFill>
              <a:latin typeface="Century Gothic" panose="020B0502020202020204" pitchFamily="34" charset="0"/>
              <a:cs typeface="Calibri" panose="020F0502020204030204" pitchFamily="34" charset="0"/>
            </a:rPr>
            <a:t>and</a:t>
          </a:r>
          <a:r>
            <a:rPr lang="pt-PT" sz="1200" b="0" dirty="0" smtClean="0">
              <a:solidFill>
                <a:schemeClr val="tx1"/>
              </a:solidFill>
              <a:latin typeface="Century Gothic" panose="020B0502020202020204" pitchFamily="34" charset="0"/>
              <a:cs typeface="Calibri" panose="020F0502020204030204" pitchFamily="34" charset="0"/>
            </a:rPr>
            <a:t> </a:t>
          </a:r>
          <a:r>
            <a:rPr lang="pt-PT" sz="1200" b="0" dirty="0" err="1" smtClean="0">
              <a:solidFill>
                <a:schemeClr val="tx1"/>
              </a:solidFill>
              <a:latin typeface="Century Gothic" panose="020B0502020202020204" pitchFamily="34" charset="0"/>
              <a:cs typeface="Calibri" panose="020F0502020204030204" pitchFamily="34" charset="0"/>
            </a:rPr>
            <a:t>transfer</a:t>
          </a:r>
          <a:r>
            <a:rPr lang="pt-PT" sz="1200" b="0" dirty="0" smtClean="0">
              <a:solidFill>
                <a:schemeClr val="tx1"/>
              </a:solidFill>
              <a:latin typeface="Century Gothic" panose="020B0502020202020204" pitchFamily="34" charset="0"/>
              <a:cs typeface="Calibri" panose="020F0502020204030204" pitchFamily="34" charset="0"/>
            </a:rPr>
            <a:t> </a:t>
          </a:r>
          <a:r>
            <a:rPr lang="pt-PT" sz="1200" b="0" dirty="0" err="1" smtClean="0">
              <a:solidFill>
                <a:schemeClr val="tx1"/>
              </a:solidFill>
              <a:latin typeface="Century Gothic" panose="020B0502020202020204" pitchFamily="34" charset="0"/>
              <a:cs typeface="Calibri" panose="020F0502020204030204" pitchFamily="34" charset="0"/>
            </a:rPr>
            <a:t>of</a:t>
          </a:r>
          <a:r>
            <a:rPr lang="pt-PT" sz="1200" b="0" dirty="0" smtClean="0">
              <a:solidFill>
                <a:schemeClr val="tx1"/>
              </a:solidFill>
              <a:latin typeface="Century Gothic" panose="020B0502020202020204" pitchFamily="34" charset="0"/>
              <a:cs typeface="Calibri" panose="020F0502020204030204" pitchFamily="34" charset="0"/>
            </a:rPr>
            <a:t> </a:t>
          </a:r>
          <a:r>
            <a:rPr lang="pt-PT" sz="1200" b="0" dirty="0" err="1" smtClean="0">
              <a:solidFill>
                <a:schemeClr val="tx1"/>
              </a:solidFill>
              <a:latin typeface="Century Gothic" panose="020B0502020202020204" pitchFamily="34" charset="0"/>
              <a:cs typeface="Calibri" panose="020F0502020204030204" pitchFamily="34" charset="0"/>
            </a:rPr>
            <a:t>knowledge</a:t>
          </a:r>
          <a:r>
            <a:rPr lang="pt-PT" sz="1200" b="0" dirty="0" smtClean="0">
              <a:solidFill>
                <a:schemeClr val="tx1"/>
              </a:solidFill>
              <a:latin typeface="Century Gothic" panose="020B0502020202020204" pitchFamily="34" charset="0"/>
              <a:cs typeface="Calibri" panose="020F0502020204030204" pitchFamily="34" charset="0"/>
            </a:rPr>
            <a:t> to </a:t>
          </a:r>
          <a:r>
            <a:rPr lang="pt-PT" sz="1200" b="0" dirty="0" err="1" smtClean="0">
              <a:solidFill>
                <a:schemeClr val="tx1"/>
              </a:solidFill>
              <a:latin typeface="Century Gothic" panose="020B0502020202020204" pitchFamily="34" charset="0"/>
              <a:cs typeface="Calibri" panose="020F0502020204030204" pitchFamily="34" charset="0"/>
            </a:rPr>
            <a:t>other</a:t>
          </a:r>
          <a:r>
            <a:rPr lang="pt-PT" sz="1200" b="0" dirty="0" smtClean="0">
              <a:solidFill>
                <a:schemeClr val="tx1"/>
              </a:solidFill>
              <a:latin typeface="Century Gothic" panose="020B0502020202020204" pitchFamily="34" charset="0"/>
              <a:cs typeface="Calibri" panose="020F0502020204030204" pitchFamily="34" charset="0"/>
            </a:rPr>
            <a:t> </a:t>
          </a:r>
          <a:r>
            <a:rPr lang="pt-PT" sz="1200" b="0" dirty="0" err="1" smtClean="0">
              <a:solidFill>
                <a:schemeClr val="tx1"/>
              </a:solidFill>
              <a:latin typeface="Century Gothic" panose="020B0502020202020204" pitchFamily="34" charset="0"/>
              <a:cs typeface="Calibri" panose="020F0502020204030204" pitchFamily="34" charset="0"/>
            </a:rPr>
            <a:t>regions</a:t>
          </a:r>
          <a:r>
            <a:rPr lang="pt-PT" sz="1200" b="0" dirty="0" smtClean="0">
              <a:solidFill>
                <a:schemeClr val="tx1"/>
              </a:solidFill>
              <a:latin typeface="Century Gothic" panose="020B0502020202020204" pitchFamily="34" charset="0"/>
              <a:cs typeface="Calibri" panose="020F0502020204030204" pitchFamily="34" charset="0"/>
            </a:rPr>
            <a:t> </a:t>
          </a:r>
          <a:r>
            <a:rPr lang="pt-PT" sz="1200" b="0" dirty="0" err="1" smtClean="0">
              <a:solidFill>
                <a:schemeClr val="tx1"/>
              </a:solidFill>
              <a:latin typeface="Century Gothic" panose="020B0502020202020204" pitchFamily="34" charset="0"/>
              <a:cs typeface="Calibri" panose="020F0502020204030204" pitchFamily="34" charset="0"/>
            </a:rPr>
            <a:t>of</a:t>
          </a:r>
          <a:r>
            <a:rPr lang="pt-PT" sz="1200" b="0" dirty="0" smtClean="0">
              <a:solidFill>
                <a:schemeClr val="tx1"/>
              </a:solidFill>
              <a:latin typeface="Century Gothic" panose="020B0502020202020204" pitchFamily="34" charset="0"/>
              <a:cs typeface="Calibri" panose="020F0502020204030204" pitchFamily="34" charset="0"/>
            </a:rPr>
            <a:t> </a:t>
          </a:r>
          <a:r>
            <a:rPr lang="pt-PT" sz="1200" b="0" dirty="0" err="1" smtClean="0">
              <a:solidFill>
                <a:schemeClr val="tx1"/>
              </a:solidFill>
              <a:latin typeface="Century Gothic" panose="020B0502020202020204" pitchFamily="34" charset="0"/>
              <a:cs typeface="Calibri" panose="020F0502020204030204" pitchFamily="34" charset="0"/>
            </a:rPr>
            <a:t>Macaronesia</a:t>
          </a:r>
          <a:r>
            <a:rPr lang="pt-PT" sz="1200" b="0" dirty="0" smtClean="0">
              <a:solidFill>
                <a:schemeClr val="tx1"/>
              </a:solidFill>
              <a:latin typeface="Century Gothic" panose="020B0502020202020204" pitchFamily="34" charset="0"/>
              <a:cs typeface="Calibri" panose="020F0502020204030204" pitchFamily="34" charset="0"/>
            </a:rPr>
            <a:t>)</a:t>
          </a:r>
          <a:endParaRPr lang="pt-PT" sz="1200" b="0" dirty="0">
            <a:solidFill>
              <a:schemeClr val="tx1"/>
            </a:solidFill>
            <a:latin typeface="Century Gothic" panose="020B0502020202020204" pitchFamily="34" charset="0"/>
            <a:cs typeface="Calibri" panose="020F0502020204030204" pitchFamily="34" charset="0"/>
          </a:endParaRPr>
        </a:p>
      </dgm:t>
    </dgm:pt>
    <dgm:pt modelId="{4E71A128-D815-4266-BE0D-26F31ADE217A}" type="sibTrans" cxnId="{9D4E7EDC-726F-426A-B548-BA0CF30A7B34}">
      <dgm:prSet/>
      <dgm:spPr/>
      <dgm:t>
        <a:bodyPr/>
        <a:lstStyle/>
        <a:p>
          <a:endParaRPr lang="pt-PT"/>
        </a:p>
      </dgm:t>
    </dgm:pt>
    <dgm:pt modelId="{BB98C5D9-3C91-4614-9057-52813FDC46D7}" type="parTrans" cxnId="{9D4E7EDC-726F-426A-B548-BA0CF30A7B34}">
      <dgm:prSet/>
      <dgm:spPr/>
      <dgm:t>
        <a:bodyPr/>
        <a:lstStyle/>
        <a:p>
          <a:endParaRPr lang="pt-PT"/>
        </a:p>
      </dgm:t>
    </dgm:pt>
    <dgm:pt modelId="{EE32E86C-5FFB-4D15-8BF9-D1A3A10FFA3D}" type="pres">
      <dgm:prSet presAssocID="{86B6339F-163A-4113-B1F6-2D6868635880}" presName="Name0" presStyleCnt="0">
        <dgm:presLayoutVars>
          <dgm:chMax/>
          <dgm:chPref/>
          <dgm:dir/>
          <dgm:animLvl val="lvl"/>
          <dgm:resizeHandles val="exact"/>
        </dgm:presLayoutVars>
      </dgm:prSet>
      <dgm:spPr/>
      <dgm:t>
        <a:bodyPr/>
        <a:lstStyle/>
        <a:p>
          <a:endParaRPr lang="pt-PT"/>
        </a:p>
      </dgm:t>
    </dgm:pt>
    <dgm:pt modelId="{7C7F885C-454B-43AF-AF9D-AF5937400E4A}" type="pres">
      <dgm:prSet presAssocID="{A1B7892E-29DD-4907-AD01-8662A7C42570}" presName="composite" presStyleCnt="0"/>
      <dgm:spPr/>
    </dgm:pt>
    <dgm:pt modelId="{B6A27D66-5A9F-4F0D-84C2-E196FACB8998}" type="pres">
      <dgm:prSet presAssocID="{A1B7892E-29DD-4907-AD01-8662A7C42570}" presName="Image" presStyleLbl="alignNod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a:solidFill>
            <a:srgbClr val="AFE3D0"/>
          </a:solidFill>
        </a:ln>
      </dgm:spPr>
      <dgm:t>
        <a:bodyPr/>
        <a:lstStyle/>
        <a:p>
          <a:endParaRPr lang="pt-PT"/>
        </a:p>
      </dgm:t>
    </dgm:pt>
    <dgm:pt modelId="{34A1F4F6-FE8B-41BF-9DED-035C2B1886C6}" type="pres">
      <dgm:prSet presAssocID="{A1B7892E-29DD-4907-AD01-8662A7C42570}" presName="Accent" presStyleLbl="parChTrans1D1" presStyleIdx="0" presStyleCnt="4"/>
      <dgm:spPr/>
    </dgm:pt>
    <dgm:pt modelId="{35B0D638-8343-4A72-BDB6-E0ACAD274FEC}" type="pres">
      <dgm:prSet presAssocID="{A1B7892E-29DD-4907-AD01-8662A7C42570}" presName="Parent" presStyleLbl="revTx" presStyleIdx="0" presStyleCnt="4">
        <dgm:presLayoutVars>
          <dgm:chMax val="0"/>
          <dgm:chPref val="0"/>
          <dgm:bulletEnabled val="1"/>
        </dgm:presLayoutVars>
      </dgm:prSet>
      <dgm:spPr/>
      <dgm:t>
        <a:bodyPr/>
        <a:lstStyle/>
        <a:p>
          <a:endParaRPr lang="pt-PT"/>
        </a:p>
      </dgm:t>
    </dgm:pt>
    <dgm:pt modelId="{6F10969C-9B3E-4B3E-8265-CB0D5320FEC7}" type="pres">
      <dgm:prSet presAssocID="{FCB64024-226D-4911-9678-9CCF2A158827}" presName="sibTrans" presStyleCnt="0"/>
      <dgm:spPr/>
    </dgm:pt>
    <dgm:pt modelId="{4A99F5FA-39D8-420E-9703-4E707F48D5F6}" type="pres">
      <dgm:prSet presAssocID="{42E43E59-0F6F-438F-9DA1-4D3017FB2279}" presName="composite" presStyleCnt="0"/>
      <dgm:spPr/>
    </dgm:pt>
    <dgm:pt modelId="{3211D40C-DBF1-45BE-A4F5-1F11916E4790}" type="pres">
      <dgm:prSet presAssocID="{42E43E59-0F6F-438F-9DA1-4D3017FB2279}" presName="Image" presStyleLbl="alignNod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a:ln>
          <a:solidFill>
            <a:srgbClr val="AFE3D0"/>
          </a:solidFill>
        </a:ln>
      </dgm:spPr>
      <dgm:t>
        <a:bodyPr/>
        <a:lstStyle/>
        <a:p>
          <a:endParaRPr lang="pt-PT"/>
        </a:p>
      </dgm:t>
    </dgm:pt>
    <dgm:pt modelId="{0715FF49-8456-4365-82E6-70C986FE48D2}" type="pres">
      <dgm:prSet presAssocID="{42E43E59-0F6F-438F-9DA1-4D3017FB2279}" presName="Accent" presStyleLbl="parChTrans1D1" presStyleIdx="1" presStyleCnt="4"/>
      <dgm:spPr/>
    </dgm:pt>
    <dgm:pt modelId="{AF933C3B-B2EA-4850-9444-3D5A38029333}" type="pres">
      <dgm:prSet presAssocID="{42E43E59-0F6F-438F-9DA1-4D3017FB2279}" presName="Parent" presStyleLbl="revTx" presStyleIdx="1" presStyleCnt="4">
        <dgm:presLayoutVars>
          <dgm:chMax val="0"/>
          <dgm:chPref val="0"/>
          <dgm:bulletEnabled val="1"/>
        </dgm:presLayoutVars>
      </dgm:prSet>
      <dgm:spPr/>
      <dgm:t>
        <a:bodyPr/>
        <a:lstStyle/>
        <a:p>
          <a:endParaRPr lang="pt-PT"/>
        </a:p>
      </dgm:t>
    </dgm:pt>
    <dgm:pt modelId="{6A0706BA-8464-49EA-B6B1-9B256E753940}" type="pres">
      <dgm:prSet presAssocID="{217C823C-0477-443E-9CFA-7640F8883B48}" presName="sibTrans" presStyleCnt="0"/>
      <dgm:spPr/>
    </dgm:pt>
    <dgm:pt modelId="{BFE21659-B98F-444D-9FC2-EE619AF77EAA}" type="pres">
      <dgm:prSet presAssocID="{8D346996-05B0-4DF5-98BD-26D08854889A}" presName="composite" presStyleCnt="0"/>
      <dgm:spPr/>
    </dgm:pt>
    <dgm:pt modelId="{14ADA89A-A149-4581-A2E4-6CDE24325B0B}" type="pres">
      <dgm:prSet presAssocID="{8D346996-05B0-4DF5-98BD-26D08854889A}" presName="Image" presStyleLbl="alignNod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l="-59000" r="-59000"/>
          </a:stretch>
        </a:blipFill>
        <a:ln>
          <a:solidFill>
            <a:srgbClr val="AFE3D0"/>
          </a:solidFill>
        </a:ln>
      </dgm:spPr>
      <dgm:t>
        <a:bodyPr/>
        <a:lstStyle/>
        <a:p>
          <a:endParaRPr lang="pt-PT"/>
        </a:p>
      </dgm:t>
    </dgm:pt>
    <dgm:pt modelId="{A295DACA-9595-4F40-8B3A-A587373DED1C}" type="pres">
      <dgm:prSet presAssocID="{8D346996-05B0-4DF5-98BD-26D08854889A}" presName="Accent" presStyleLbl="parChTrans1D1" presStyleIdx="2" presStyleCnt="4"/>
      <dgm:spPr/>
    </dgm:pt>
    <dgm:pt modelId="{A097DCB4-D900-4304-BA1D-36C844820C60}" type="pres">
      <dgm:prSet presAssocID="{8D346996-05B0-4DF5-98BD-26D08854889A}" presName="Parent" presStyleLbl="revTx" presStyleIdx="2" presStyleCnt="4">
        <dgm:presLayoutVars>
          <dgm:chMax val="0"/>
          <dgm:chPref val="0"/>
          <dgm:bulletEnabled val="1"/>
        </dgm:presLayoutVars>
      </dgm:prSet>
      <dgm:spPr/>
      <dgm:t>
        <a:bodyPr/>
        <a:lstStyle/>
        <a:p>
          <a:endParaRPr lang="pt-PT"/>
        </a:p>
      </dgm:t>
    </dgm:pt>
    <dgm:pt modelId="{73C73F9D-7EE8-4B40-AAF2-3BA2CDB08E2B}" type="pres">
      <dgm:prSet presAssocID="{4BB82582-F4F0-4864-B034-2CA55DF2FC66}" presName="sibTrans" presStyleCnt="0"/>
      <dgm:spPr/>
    </dgm:pt>
    <dgm:pt modelId="{AC33661C-CE4B-4B9C-9ADE-986222B45012}" type="pres">
      <dgm:prSet presAssocID="{3665ACD9-4A95-4952-8120-203268C1ACA3}" presName="composite" presStyleCnt="0"/>
      <dgm:spPr/>
    </dgm:pt>
    <dgm:pt modelId="{5D65FFF0-B3C6-4D7D-A51B-FC7F35278247}" type="pres">
      <dgm:prSet presAssocID="{3665ACD9-4A95-4952-8120-203268C1ACA3}" presName="Image" presStyleLbl="alignNode1" presStyleIdx="3" presStyleCnt="4"/>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25000" r="-25000"/>
          </a:stretch>
        </a:blipFill>
        <a:ln>
          <a:solidFill>
            <a:srgbClr val="AFE3D0"/>
          </a:solidFill>
        </a:ln>
      </dgm:spPr>
      <dgm:t>
        <a:bodyPr/>
        <a:lstStyle/>
        <a:p>
          <a:endParaRPr lang="pt-PT"/>
        </a:p>
      </dgm:t>
    </dgm:pt>
    <dgm:pt modelId="{D67A805C-963F-4362-B857-4318F1D99AF9}" type="pres">
      <dgm:prSet presAssocID="{3665ACD9-4A95-4952-8120-203268C1ACA3}" presName="Accent" presStyleLbl="parChTrans1D1" presStyleIdx="3" presStyleCnt="4"/>
      <dgm:spPr/>
    </dgm:pt>
    <dgm:pt modelId="{FB826180-5D37-4804-9446-3FEF9438A05A}" type="pres">
      <dgm:prSet presAssocID="{3665ACD9-4A95-4952-8120-203268C1ACA3}" presName="Parent" presStyleLbl="revTx" presStyleIdx="3" presStyleCnt="4">
        <dgm:presLayoutVars>
          <dgm:chMax val="0"/>
          <dgm:chPref val="0"/>
          <dgm:bulletEnabled val="1"/>
        </dgm:presLayoutVars>
      </dgm:prSet>
      <dgm:spPr/>
      <dgm:t>
        <a:bodyPr/>
        <a:lstStyle/>
        <a:p>
          <a:endParaRPr lang="pt-PT"/>
        </a:p>
      </dgm:t>
    </dgm:pt>
  </dgm:ptLst>
  <dgm:cxnLst>
    <dgm:cxn modelId="{9C28E732-6C0A-421A-9E8F-3310CEF4012D}" type="presOf" srcId="{3665ACD9-4A95-4952-8120-203268C1ACA3}" destId="{FB826180-5D37-4804-9446-3FEF9438A05A}" srcOrd="0" destOrd="0" presId="urn:microsoft.com/office/officeart/2008/layout/PictureLineup"/>
    <dgm:cxn modelId="{E6C19A5F-4F48-42D4-AA2F-DB6FDEB44951}" srcId="{86B6339F-163A-4113-B1F6-2D6868635880}" destId="{A1B7892E-29DD-4907-AD01-8662A7C42570}" srcOrd="0" destOrd="0" parTransId="{183822CA-969C-4191-BF1A-B088C47B892B}" sibTransId="{FCB64024-226D-4911-9678-9CCF2A158827}"/>
    <dgm:cxn modelId="{2041D559-FF24-468B-A6BD-BA72B69DCC53}" srcId="{86B6339F-163A-4113-B1F6-2D6868635880}" destId="{8D346996-05B0-4DF5-98BD-26D08854889A}" srcOrd="2" destOrd="0" parTransId="{7765F299-D10A-4B68-A279-AD836CC0005A}" sibTransId="{4BB82582-F4F0-4864-B034-2CA55DF2FC66}"/>
    <dgm:cxn modelId="{BFBAA8E4-D38D-4114-8993-3D7275C210BA}" type="presOf" srcId="{86B6339F-163A-4113-B1F6-2D6868635880}" destId="{EE32E86C-5FFB-4D15-8BF9-D1A3A10FFA3D}" srcOrd="0" destOrd="0" presId="urn:microsoft.com/office/officeart/2008/layout/PictureLineup"/>
    <dgm:cxn modelId="{9D4E7EDC-726F-426A-B548-BA0CF30A7B34}" srcId="{86B6339F-163A-4113-B1F6-2D6868635880}" destId="{3665ACD9-4A95-4952-8120-203268C1ACA3}" srcOrd="3" destOrd="0" parTransId="{BB98C5D9-3C91-4614-9057-52813FDC46D7}" sibTransId="{4E71A128-D815-4266-BE0D-26F31ADE217A}"/>
    <dgm:cxn modelId="{85D57A2D-638D-47C0-81B3-A94A11BBE084}" type="presOf" srcId="{A1B7892E-29DD-4907-AD01-8662A7C42570}" destId="{35B0D638-8343-4A72-BDB6-E0ACAD274FEC}" srcOrd="0" destOrd="0" presId="urn:microsoft.com/office/officeart/2008/layout/PictureLineup"/>
    <dgm:cxn modelId="{2DE10433-B5BB-4F86-B8F9-8594FE3985F7}" type="presOf" srcId="{42E43E59-0F6F-438F-9DA1-4D3017FB2279}" destId="{AF933C3B-B2EA-4850-9444-3D5A38029333}" srcOrd="0" destOrd="0" presId="urn:microsoft.com/office/officeart/2008/layout/PictureLineup"/>
    <dgm:cxn modelId="{301FDF2F-50C2-40CF-952B-1CD607C6D9C3}" type="presOf" srcId="{8D346996-05B0-4DF5-98BD-26D08854889A}" destId="{A097DCB4-D900-4304-BA1D-36C844820C60}" srcOrd="0" destOrd="0" presId="urn:microsoft.com/office/officeart/2008/layout/PictureLineup"/>
    <dgm:cxn modelId="{7714F640-C59B-422A-9D43-0D0D0E24E750}" srcId="{86B6339F-163A-4113-B1F6-2D6868635880}" destId="{42E43E59-0F6F-438F-9DA1-4D3017FB2279}" srcOrd="1" destOrd="0" parTransId="{F28FC618-BF4C-49C0-8484-84DD7A0E8446}" sibTransId="{217C823C-0477-443E-9CFA-7640F8883B48}"/>
    <dgm:cxn modelId="{BAB273D2-3233-435F-BC48-D95503DDF9F6}" type="presParOf" srcId="{EE32E86C-5FFB-4D15-8BF9-D1A3A10FFA3D}" destId="{7C7F885C-454B-43AF-AF9D-AF5937400E4A}" srcOrd="0" destOrd="0" presId="urn:microsoft.com/office/officeart/2008/layout/PictureLineup"/>
    <dgm:cxn modelId="{A8AB5BF1-CAE1-4675-AFC3-A6D5B4D9BECC}" type="presParOf" srcId="{7C7F885C-454B-43AF-AF9D-AF5937400E4A}" destId="{B6A27D66-5A9F-4F0D-84C2-E196FACB8998}" srcOrd="0" destOrd="0" presId="urn:microsoft.com/office/officeart/2008/layout/PictureLineup"/>
    <dgm:cxn modelId="{2E6B9B20-83E1-45C0-B036-5C95D01DD9DA}" type="presParOf" srcId="{7C7F885C-454B-43AF-AF9D-AF5937400E4A}" destId="{34A1F4F6-FE8B-41BF-9DED-035C2B1886C6}" srcOrd="1" destOrd="0" presId="urn:microsoft.com/office/officeart/2008/layout/PictureLineup"/>
    <dgm:cxn modelId="{DFA860E0-083A-44AE-AF7B-F2AAF526A983}" type="presParOf" srcId="{7C7F885C-454B-43AF-AF9D-AF5937400E4A}" destId="{35B0D638-8343-4A72-BDB6-E0ACAD274FEC}" srcOrd="2" destOrd="0" presId="urn:microsoft.com/office/officeart/2008/layout/PictureLineup"/>
    <dgm:cxn modelId="{1E734F86-ACB7-4AC2-B986-9D082E0D8FF8}" type="presParOf" srcId="{EE32E86C-5FFB-4D15-8BF9-D1A3A10FFA3D}" destId="{6F10969C-9B3E-4B3E-8265-CB0D5320FEC7}" srcOrd="1" destOrd="0" presId="urn:microsoft.com/office/officeart/2008/layout/PictureLineup"/>
    <dgm:cxn modelId="{B271E22B-CFFC-4714-AB10-6E0390B981C3}" type="presParOf" srcId="{EE32E86C-5FFB-4D15-8BF9-D1A3A10FFA3D}" destId="{4A99F5FA-39D8-420E-9703-4E707F48D5F6}" srcOrd="2" destOrd="0" presId="urn:microsoft.com/office/officeart/2008/layout/PictureLineup"/>
    <dgm:cxn modelId="{4ACDF173-B3E6-4AC2-8572-EF53111F8397}" type="presParOf" srcId="{4A99F5FA-39D8-420E-9703-4E707F48D5F6}" destId="{3211D40C-DBF1-45BE-A4F5-1F11916E4790}" srcOrd="0" destOrd="0" presId="urn:microsoft.com/office/officeart/2008/layout/PictureLineup"/>
    <dgm:cxn modelId="{E6177312-9F4A-403C-B747-2464723C5C4D}" type="presParOf" srcId="{4A99F5FA-39D8-420E-9703-4E707F48D5F6}" destId="{0715FF49-8456-4365-82E6-70C986FE48D2}" srcOrd="1" destOrd="0" presId="urn:microsoft.com/office/officeart/2008/layout/PictureLineup"/>
    <dgm:cxn modelId="{51E687E0-F14C-49D5-ACB1-0BADB00193FB}" type="presParOf" srcId="{4A99F5FA-39D8-420E-9703-4E707F48D5F6}" destId="{AF933C3B-B2EA-4850-9444-3D5A38029333}" srcOrd="2" destOrd="0" presId="urn:microsoft.com/office/officeart/2008/layout/PictureLineup"/>
    <dgm:cxn modelId="{861BA8C6-A625-4AE6-83EE-1D00A79B0D4C}" type="presParOf" srcId="{EE32E86C-5FFB-4D15-8BF9-D1A3A10FFA3D}" destId="{6A0706BA-8464-49EA-B6B1-9B256E753940}" srcOrd="3" destOrd="0" presId="urn:microsoft.com/office/officeart/2008/layout/PictureLineup"/>
    <dgm:cxn modelId="{7160D71D-9996-44F8-8811-AE5504E45FC8}" type="presParOf" srcId="{EE32E86C-5FFB-4D15-8BF9-D1A3A10FFA3D}" destId="{BFE21659-B98F-444D-9FC2-EE619AF77EAA}" srcOrd="4" destOrd="0" presId="urn:microsoft.com/office/officeart/2008/layout/PictureLineup"/>
    <dgm:cxn modelId="{A2DE267E-A1B5-442D-B41B-0C513EBF5AA5}" type="presParOf" srcId="{BFE21659-B98F-444D-9FC2-EE619AF77EAA}" destId="{14ADA89A-A149-4581-A2E4-6CDE24325B0B}" srcOrd="0" destOrd="0" presId="urn:microsoft.com/office/officeart/2008/layout/PictureLineup"/>
    <dgm:cxn modelId="{B90963CF-BFA9-4DD0-82E3-29F4FBD3A835}" type="presParOf" srcId="{BFE21659-B98F-444D-9FC2-EE619AF77EAA}" destId="{A295DACA-9595-4F40-8B3A-A587373DED1C}" srcOrd="1" destOrd="0" presId="urn:microsoft.com/office/officeart/2008/layout/PictureLineup"/>
    <dgm:cxn modelId="{652E8AEB-D047-4FB2-8627-3505B74541BD}" type="presParOf" srcId="{BFE21659-B98F-444D-9FC2-EE619AF77EAA}" destId="{A097DCB4-D900-4304-BA1D-36C844820C60}" srcOrd="2" destOrd="0" presId="urn:microsoft.com/office/officeart/2008/layout/PictureLineup"/>
    <dgm:cxn modelId="{385F8A27-2283-4C0A-A95A-E332DB0536AE}" type="presParOf" srcId="{EE32E86C-5FFB-4D15-8BF9-D1A3A10FFA3D}" destId="{73C73F9D-7EE8-4B40-AAF2-3BA2CDB08E2B}" srcOrd="5" destOrd="0" presId="urn:microsoft.com/office/officeart/2008/layout/PictureLineup"/>
    <dgm:cxn modelId="{4ABEAAA3-D7FB-4C56-BD65-9EAC4C3A0353}" type="presParOf" srcId="{EE32E86C-5FFB-4D15-8BF9-D1A3A10FFA3D}" destId="{AC33661C-CE4B-4B9C-9ADE-986222B45012}" srcOrd="6" destOrd="0" presId="urn:microsoft.com/office/officeart/2008/layout/PictureLineup"/>
    <dgm:cxn modelId="{CC23F7B4-35B3-48DE-AC44-7E3664963BE0}" type="presParOf" srcId="{AC33661C-CE4B-4B9C-9ADE-986222B45012}" destId="{5D65FFF0-B3C6-4D7D-A51B-FC7F35278247}" srcOrd="0" destOrd="0" presId="urn:microsoft.com/office/officeart/2008/layout/PictureLineup"/>
    <dgm:cxn modelId="{0B76DD35-D60D-402C-9748-59CD8E6E492B}" type="presParOf" srcId="{AC33661C-CE4B-4B9C-9ADE-986222B45012}" destId="{D67A805C-963F-4362-B857-4318F1D99AF9}" srcOrd="1" destOrd="0" presId="urn:microsoft.com/office/officeart/2008/layout/PictureLineup"/>
    <dgm:cxn modelId="{A22A98DE-DE98-4736-B8EF-363920E34FA1}" type="presParOf" srcId="{AC33661C-CE4B-4B9C-9ADE-986222B45012}" destId="{FB826180-5D37-4804-9446-3FEF9438A05A}" srcOrd="2" destOrd="0" presId="urn:microsoft.com/office/officeart/2008/layout/PictureLineup"/>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C5824A3-C114-4218-A88C-3221D099158E}" type="doc">
      <dgm:prSet loTypeId="urn:microsoft.com/office/officeart/2005/8/layout/hList7" loCatId="picture" qsTypeId="urn:microsoft.com/office/officeart/2005/8/quickstyle/simple1" qsCatId="simple" csTypeId="urn:microsoft.com/office/officeart/2005/8/colors/accent1_2" csCatId="accent1" phldr="1"/>
      <dgm:spPr/>
    </dgm:pt>
    <dgm:pt modelId="{95B63992-E63A-4F20-99D1-7F61726346B2}">
      <dgm:prSet phldrT="[Texto]" custT="1"/>
      <dgm:spPr>
        <a:solidFill>
          <a:schemeClr val="accent6">
            <a:lumMod val="40000"/>
            <a:lumOff val="60000"/>
          </a:schemeClr>
        </a:solidFill>
      </dgm:spPr>
      <dgm:t>
        <a:bodyPr/>
        <a:lstStyle/>
        <a:p>
          <a:r>
            <a:rPr lang="pt-PT" sz="1200" b="1" dirty="0" err="1" smtClean="0">
              <a:solidFill>
                <a:schemeClr val="tx1"/>
              </a:solidFill>
              <a:latin typeface="Century Gothic" panose="020B0502020202020204" pitchFamily="34" charset="0"/>
            </a:rPr>
            <a:t>Implementation</a:t>
          </a:r>
          <a:r>
            <a:rPr lang="pt-PT" sz="1200" b="1" dirty="0" smtClean="0">
              <a:solidFill>
                <a:schemeClr val="tx1"/>
              </a:solidFill>
              <a:latin typeface="Century Gothic" panose="020B0502020202020204" pitchFamily="34" charset="0"/>
            </a:rPr>
            <a:t> </a:t>
          </a:r>
          <a:r>
            <a:rPr lang="pt-PT" sz="1200" b="1" dirty="0" err="1" smtClean="0">
              <a:solidFill>
                <a:schemeClr val="tx1"/>
              </a:solidFill>
              <a:latin typeface="Century Gothic" panose="020B0502020202020204" pitchFamily="34" charset="0"/>
            </a:rPr>
            <a:t>of</a:t>
          </a:r>
          <a:r>
            <a:rPr lang="pt-PT" sz="1200" b="1" dirty="0" smtClean="0">
              <a:solidFill>
                <a:schemeClr val="tx1"/>
              </a:solidFill>
              <a:latin typeface="Century Gothic" panose="020B0502020202020204" pitchFamily="34" charset="0"/>
            </a:rPr>
            <a:t> </a:t>
          </a:r>
          <a:r>
            <a:rPr lang="pt-PT" sz="1200" b="1" dirty="0" err="1" smtClean="0">
              <a:solidFill>
                <a:schemeClr val="tx1"/>
              </a:solidFill>
              <a:latin typeface="Century Gothic" panose="020B0502020202020204" pitchFamily="34" charset="0"/>
            </a:rPr>
            <a:t>Prioritized</a:t>
          </a:r>
          <a:r>
            <a:rPr lang="pt-PT" sz="1200" b="1" dirty="0" smtClean="0">
              <a:solidFill>
                <a:schemeClr val="tx1"/>
              </a:solidFill>
              <a:latin typeface="Century Gothic" panose="020B0502020202020204" pitchFamily="34" charset="0"/>
            </a:rPr>
            <a:t> </a:t>
          </a:r>
          <a:r>
            <a:rPr lang="pt-PT" sz="1200" b="1" dirty="0" err="1" smtClean="0">
              <a:solidFill>
                <a:schemeClr val="tx1"/>
              </a:solidFill>
              <a:latin typeface="Century Gothic" panose="020B0502020202020204" pitchFamily="34" charset="0"/>
            </a:rPr>
            <a:t>Action</a:t>
          </a:r>
          <a:r>
            <a:rPr lang="pt-PT" sz="1200" b="1" dirty="0" smtClean="0">
              <a:solidFill>
                <a:schemeClr val="tx1"/>
              </a:solidFill>
              <a:latin typeface="Century Gothic" panose="020B0502020202020204" pitchFamily="34" charset="0"/>
            </a:rPr>
            <a:t> Framework (PAF)</a:t>
          </a:r>
          <a:endParaRPr lang="pt-PT" sz="1200" b="1" dirty="0">
            <a:solidFill>
              <a:schemeClr val="tx1"/>
            </a:solidFill>
            <a:latin typeface="Century Gothic" panose="020B0502020202020204" pitchFamily="34" charset="0"/>
          </a:endParaRPr>
        </a:p>
      </dgm:t>
    </dgm:pt>
    <dgm:pt modelId="{E4AD7866-DB13-49AB-BDB8-948A0D18C6A8}" type="parTrans" cxnId="{E616F9FD-552A-4ED1-8167-E00388356C19}">
      <dgm:prSet/>
      <dgm:spPr/>
      <dgm:t>
        <a:bodyPr/>
        <a:lstStyle/>
        <a:p>
          <a:endParaRPr lang="pt-PT"/>
        </a:p>
      </dgm:t>
    </dgm:pt>
    <dgm:pt modelId="{DC8E6BEC-1035-436D-AA93-84D733B00DDD}" type="sibTrans" cxnId="{E616F9FD-552A-4ED1-8167-E00388356C19}">
      <dgm:prSet/>
      <dgm:spPr/>
      <dgm:t>
        <a:bodyPr/>
        <a:lstStyle/>
        <a:p>
          <a:endParaRPr lang="pt-PT"/>
        </a:p>
      </dgm:t>
    </dgm:pt>
    <dgm:pt modelId="{AE1389D8-BC9B-4B92-87C4-985926CD26AA}">
      <dgm:prSet phldrT="[Texto]" custT="1"/>
      <dgm:spPr>
        <a:solidFill>
          <a:schemeClr val="accent6">
            <a:lumMod val="40000"/>
            <a:lumOff val="60000"/>
          </a:schemeClr>
        </a:solidFill>
      </dgm:spPr>
      <dgm:t>
        <a:bodyPr/>
        <a:lstStyle/>
        <a:p>
          <a:r>
            <a:rPr lang="pt-PT" sz="1200" b="1" dirty="0" smtClean="0">
              <a:solidFill>
                <a:schemeClr val="tx1"/>
              </a:solidFill>
              <a:latin typeface="Century Gothic" panose="020B0502020202020204" pitchFamily="34" charset="0"/>
            </a:rPr>
            <a:t>EU </a:t>
          </a:r>
          <a:r>
            <a:rPr lang="pt-PT" sz="1200" b="1" dirty="0" err="1" smtClean="0">
              <a:solidFill>
                <a:schemeClr val="tx1"/>
              </a:solidFill>
              <a:latin typeface="Century Gothic" panose="020B0502020202020204" pitchFamily="34" charset="0"/>
            </a:rPr>
            <a:t>Biodiversity</a:t>
          </a:r>
          <a:r>
            <a:rPr lang="pt-PT" sz="1200" b="1" dirty="0" smtClean="0">
              <a:solidFill>
                <a:schemeClr val="tx1"/>
              </a:solidFill>
              <a:latin typeface="Century Gothic" panose="020B0502020202020204" pitchFamily="34" charset="0"/>
            </a:rPr>
            <a:t> </a:t>
          </a:r>
          <a:r>
            <a:rPr lang="pt-PT" sz="1200" b="1" dirty="0" err="1" smtClean="0">
              <a:solidFill>
                <a:schemeClr val="tx1"/>
              </a:solidFill>
              <a:latin typeface="Century Gothic" panose="020B0502020202020204" pitchFamily="34" charset="0"/>
            </a:rPr>
            <a:t>Strategy</a:t>
          </a:r>
          <a:r>
            <a:rPr lang="pt-PT" sz="1200" b="1" dirty="0" smtClean="0">
              <a:solidFill>
                <a:schemeClr val="tx1"/>
              </a:solidFill>
              <a:latin typeface="Century Gothic" panose="020B0502020202020204" pitchFamily="34" charset="0"/>
            </a:rPr>
            <a:t> targets (target 2, 4, 5 e </a:t>
          </a:r>
          <a:r>
            <a:rPr lang="pt-PT" sz="1200" b="1" dirty="0" smtClean="0">
              <a:solidFill>
                <a:schemeClr val="tx1"/>
              </a:solidFill>
            </a:rPr>
            <a:t>6)</a:t>
          </a:r>
          <a:endParaRPr lang="pt-PT" sz="1200" b="1" dirty="0">
            <a:solidFill>
              <a:schemeClr val="tx1"/>
            </a:solidFill>
          </a:endParaRPr>
        </a:p>
      </dgm:t>
    </dgm:pt>
    <dgm:pt modelId="{FABF12A0-FC42-4F46-8175-E1957B5CA68D}" type="parTrans" cxnId="{ADA86D94-AD7E-4C77-A0DC-A40A651E1988}">
      <dgm:prSet/>
      <dgm:spPr/>
      <dgm:t>
        <a:bodyPr/>
        <a:lstStyle/>
        <a:p>
          <a:endParaRPr lang="pt-PT"/>
        </a:p>
      </dgm:t>
    </dgm:pt>
    <dgm:pt modelId="{A1E25B93-8300-4E24-813C-CFC6AA051598}" type="sibTrans" cxnId="{ADA86D94-AD7E-4C77-A0DC-A40A651E1988}">
      <dgm:prSet/>
      <dgm:spPr/>
      <dgm:t>
        <a:bodyPr/>
        <a:lstStyle/>
        <a:p>
          <a:endParaRPr lang="pt-PT"/>
        </a:p>
      </dgm:t>
    </dgm:pt>
    <dgm:pt modelId="{EA3AE018-0013-4853-91E1-434CC5A77601}">
      <dgm:prSet phldrT="[Texto]" custT="1"/>
      <dgm:spPr>
        <a:solidFill>
          <a:schemeClr val="accent6">
            <a:lumMod val="40000"/>
            <a:lumOff val="60000"/>
          </a:schemeClr>
        </a:solidFill>
      </dgm:spPr>
      <dgm:t>
        <a:bodyPr/>
        <a:lstStyle/>
        <a:p>
          <a:r>
            <a:rPr lang="pt-PT" sz="1200" b="1" dirty="0" smtClean="0">
              <a:solidFill>
                <a:schemeClr val="tx1"/>
              </a:solidFill>
              <a:latin typeface="Century Gothic" panose="020B0502020202020204" pitchFamily="34" charset="0"/>
            </a:rPr>
            <a:t>Marine </a:t>
          </a:r>
          <a:r>
            <a:rPr lang="pt-PT" sz="1200" b="1" dirty="0" err="1" smtClean="0">
              <a:solidFill>
                <a:schemeClr val="tx1"/>
              </a:solidFill>
              <a:latin typeface="Century Gothic" panose="020B0502020202020204" pitchFamily="34" charset="0"/>
            </a:rPr>
            <a:t>Strategy</a:t>
          </a:r>
          <a:r>
            <a:rPr lang="pt-PT" sz="1200" b="1" dirty="0" smtClean="0">
              <a:solidFill>
                <a:schemeClr val="tx1"/>
              </a:solidFill>
              <a:latin typeface="Century Gothic" panose="020B0502020202020204" pitchFamily="34" charset="0"/>
            </a:rPr>
            <a:t> Framework </a:t>
          </a:r>
          <a:r>
            <a:rPr lang="pt-PT" sz="1200" b="1" dirty="0" err="1" smtClean="0">
              <a:solidFill>
                <a:schemeClr val="tx1"/>
              </a:solidFill>
              <a:latin typeface="Century Gothic" panose="020B0502020202020204" pitchFamily="34" charset="0"/>
            </a:rPr>
            <a:t>Directive</a:t>
          </a:r>
          <a:r>
            <a:rPr lang="pt-PT" sz="1200" b="1" dirty="0" smtClean="0">
              <a:solidFill>
                <a:schemeClr val="tx1"/>
              </a:solidFill>
              <a:latin typeface="Century Gothic" panose="020B0502020202020204" pitchFamily="34" charset="0"/>
            </a:rPr>
            <a:t> (MSFD </a:t>
          </a:r>
          <a:r>
            <a:rPr lang="pt-PT" sz="1200" b="1" dirty="0" err="1" smtClean="0">
              <a:solidFill>
                <a:schemeClr val="tx1"/>
              </a:solidFill>
              <a:latin typeface="Century Gothic" panose="020B0502020202020204" pitchFamily="34" charset="0"/>
            </a:rPr>
            <a:t>descriptors</a:t>
          </a:r>
          <a:r>
            <a:rPr lang="pt-PT" sz="1200" b="1" dirty="0" smtClean="0">
              <a:solidFill>
                <a:schemeClr val="tx1"/>
              </a:solidFill>
              <a:latin typeface="Century Gothic" panose="020B0502020202020204" pitchFamily="34" charset="0"/>
            </a:rPr>
            <a:t> 1, 2,3 6, 10 e 11)</a:t>
          </a:r>
          <a:endParaRPr lang="pt-PT" sz="1200" b="1" dirty="0">
            <a:solidFill>
              <a:schemeClr val="tx1"/>
            </a:solidFill>
            <a:latin typeface="Century Gothic" panose="020B0502020202020204" pitchFamily="34" charset="0"/>
          </a:endParaRPr>
        </a:p>
      </dgm:t>
    </dgm:pt>
    <dgm:pt modelId="{79B53A08-D319-445D-AAB0-45CD15438B35}" type="parTrans" cxnId="{82488123-927B-4FD1-A782-ACE03C18BE62}">
      <dgm:prSet/>
      <dgm:spPr/>
      <dgm:t>
        <a:bodyPr/>
        <a:lstStyle/>
        <a:p>
          <a:endParaRPr lang="pt-PT"/>
        </a:p>
      </dgm:t>
    </dgm:pt>
    <dgm:pt modelId="{0E60AC1B-318E-437F-BC41-0B1F20B6A0F7}" type="sibTrans" cxnId="{82488123-927B-4FD1-A782-ACE03C18BE62}">
      <dgm:prSet/>
      <dgm:spPr/>
      <dgm:t>
        <a:bodyPr/>
        <a:lstStyle/>
        <a:p>
          <a:endParaRPr lang="pt-PT"/>
        </a:p>
      </dgm:t>
    </dgm:pt>
    <dgm:pt modelId="{A57171FF-4BBD-4051-959A-E4871ADE7605}">
      <dgm:prSet phldrT="[Texto]" custT="1"/>
      <dgm:spPr>
        <a:solidFill>
          <a:schemeClr val="accent6">
            <a:lumMod val="40000"/>
            <a:lumOff val="60000"/>
          </a:schemeClr>
        </a:solidFill>
      </dgm:spPr>
      <dgm:t>
        <a:bodyPr/>
        <a:lstStyle/>
        <a:p>
          <a:endParaRPr lang="en-US" sz="1200" b="1" dirty="0" smtClean="0">
            <a:solidFill>
              <a:schemeClr val="tx1"/>
            </a:solidFill>
            <a:latin typeface="Century Gothic" panose="020B0502020202020204" pitchFamily="34" charset="0"/>
          </a:endParaRPr>
        </a:p>
        <a:p>
          <a:r>
            <a:rPr lang="en-US" sz="1200" b="1" dirty="0" smtClean="0">
              <a:solidFill>
                <a:schemeClr val="tx1"/>
              </a:solidFill>
              <a:latin typeface="Century Gothic" panose="020B0502020202020204" pitchFamily="34" charset="0"/>
            </a:rPr>
            <a:t>National Strategy for the Seas and National Strategy for Nature Conservation and Biodiversity</a:t>
          </a:r>
          <a:endParaRPr lang="pt-PT" sz="1200" b="1" dirty="0" smtClean="0">
            <a:solidFill>
              <a:schemeClr val="tx1"/>
            </a:solidFill>
            <a:latin typeface="Century Gothic" panose="020B0502020202020204" pitchFamily="34" charset="0"/>
          </a:endParaRPr>
        </a:p>
        <a:p>
          <a:endParaRPr lang="pt-PT" sz="1200" b="1" dirty="0">
            <a:solidFill>
              <a:schemeClr val="tx1"/>
            </a:solidFill>
            <a:latin typeface="Century Gothic" panose="020B0502020202020204" pitchFamily="34" charset="0"/>
          </a:endParaRPr>
        </a:p>
      </dgm:t>
    </dgm:pt>
    <dgm:pt modelId="{281F108E-2E2A-41B9-8F41-1217FB82A838}" type="parTrans" cxnId="{A3CC7EF2-2C5C-4256-94A6-22348E9B4F36}">
      <dgm:prSet/>
      <dgm:spPr/>
      <dgm:t>
        <a:bodyPr/>
        <a:lstStyle/>
        <a:p>
          <a:endParaRPr lang="pt-PT"/>
        </a:p>
      </dgm:t>
    </dgm:pt>
    <dgm:pt modelId="{8280F872-4B29-44FD-AB86-2784F56D6558}" type="sibTrans" cxnId="{A3CC7EF2-2C5C-4256-94A6-22348E9B4F36}">
      <dgm:prSet/>
      <dgm:spPr/>
      <dgm:t>
        <a:bodyPr/>
        <a:lstStyle/>
        <a:p>
          <a:endParaRPr lang="pt-PT"/>
        </a:p>
      </dgm:t>
    </dgm:pt>
    <dgm:pt modelId="{4A733A14-EEA1-43AE-B6AC-0D82E567811C}">
      <dgm:prSet phldrT="[Texto]" custT="1"/>
      <dgm:spPr>
        <a:solidFill>
          <a:schemeClr val="accent6">
            <a:lumMod val="40000"/>
            <a:lumOff val="60000"/>
          </a:schemeClr>
        </a:solidFill>
      </dgm:spPr>
      <dgm:t>
        <a:bodyPr/>
        <a:lstStyle/>
        <a:p>
          <a:r>
            <a:rPr lang="pt-PT" sz="1200" b="1" dirty="0" smtClean="0">
              <a:solidFill>
                <a:schemeClr val="tx1"/>
              </a:solidFill>
              <a:latin typeface="Century Gothic" panose="020B0502020202020204" pitchFamily="34" charset="0"/>
            </a:rPr>
            <a:t>Regional </a:t>
          </a:r>
          <a:r>
            <a:rPr lang="pt-PT" sz="1200" b="1" dirty="0" err="1" smtClean="0">
              <a:solidFill>
                <a:schemeClr val="tx1"/>
              </a:solidFill>
              <a:latin typeface="Century Gothic" panose="020B0502020202020204" pitchFamily="34" charset="0"/>
            </a:rPr>
            <a:t>Program</a:t>
          </a:r>
          <a:r>
            <a:rPr lang="pt-PT" sz="1200" b="1" dirty="0" smtClean="0">
              <a:solidFill>
                <a:schemeClr val="tx1"/>
              </a:solidFill>
              <a:latin typeface="Century Gothic" panose="020B0502020202020204" pitchFamily="34" charset="0"/>
            </a:rPr>
            <a:t> for </a:t>
          </a:r>
          <a:r>
            <a:rPr lang="pt-PT" sz="1200" b="1" dirty="0" err="1" smtClean="0">
              <a:solidFill>
                <a:schemeClr val="tx1"/>
              </a:solidFill>
              <a:latin typeface="Century Gothic" panose="020B0502020202020204" pitchFamily="34" charset="0"/>
            </a:rPr>
            <a:t>Climate</a:t>
          </a:r>
          <a:r>
            <a:rPr lang="pt-PT" sz="1200" b="1" dirty="0" smtClean="0">
              <a:solidFill>
                <a:schemeClr val="tx1"/>
              </a:solidFill>
              <a:latin typeface="Century Gothic" panose="020B0502020202020204" pitchFamily="34" charset="0"/>
            </a:rPr>
            <a:t> </a:t>
          </a:r>
          <a:r>
            <a:rPr lang="pt-PT" sz="1200" b="1" dirty="0" err="1" smtClean="0">
              <a:solidFill>
                <a:schemeClr val="tx1"/>
              </a:solidFill>
              <a:latin typeface="Century Gothic" panose="020B0502020202020204" pitchFamily="34" charset="0"/>
            </a:rPr>
            <a:t>Change</a:t>
          </a:r>
          <a:r>
            <a:rPr lang="pt-PT" sz="1200" b="1" dirty="0" smtClean="0">
              <a:solidFill>
                <a:schemeClr val="tx1"/>
              </a:solidFill>
              <a:latin typeface="Century Gothic" panose="020B0502020202020204" pitchFamily="34" charset="0"/>
            </a:rPr>
            <a:t> (PRAC) – EU </a:t>
          </a:r>
          <a:r>
            <a:rPr lang="pt-PT" sz="1200" b="1" dirty="0" err="1" smtClean="0">
              <a:solidFill>
                <a:schemeClr val="tx1"/>
              </a:solidFill>
              <a:latin typeface="Century Gothic" panose="020B0502020202020204" pitchFamily="34" charset="0"/>
            </a:rPr>
            <a:t>Climate</a:t>
          </a:r>
          <a:r>
            <a:rPr lang="pt-PT" sz="1200" b="1" dirty="0" smtClean="0">
              <a:solidFill>
                <a:schemeClr val="tx1"/>
              </a:solidFill>
              <a:latin typeface="Century Gothic" panose="020B0502020202020204" pitchFamily="34" charset="0"/>
            </a:rPr>
            <a:t> </a:t>
          </a:r>
          <a:r>
            <a:rPr lang="pt-PT" sz="1200" b="1" dirty="0" err="1" smtClean="0">
              <a:solidFill>
                <a:schemeClr val="tx1"/>
              </a:solidFill>
              <a:latin typeface="Century Gothic" panose="020B0502020202020204" pitchFamily="34" charset="0"/>
            </a:rPr>
            <a:t>Adaptation</a:t>
          </a:r>
          <a:r>
            <a:rPr lang="pt-PT" sz="1200" b="1" dirty="0" smtClean="0">
              <a:solidFill>
                <a:schemeClr val="tx1"/>
              </a:solidFill>
              <a:latin typeface="Century Gothic" panose="020B0502020202020204" pitchFamily="34" charset="0"/>
            </a:rPr>
            <a:t> </a:t>
          </a:r>
          <a:r>
            <a:rPr lang="pt-PT" sz="1200" b="1" dirty="0" err="1" smtClean="0">
              <a:solidFill>
                <a:schemeClr val="tx1"/>
              </a:solidFill>
              <a:latin typeface="Century Gothic" panose="020B0502020202020204" pitchFamily="34" charset="0"/>
            </a:rPr>
            <a:t>Strategy</a:t>
          </a:r>
          <a:endParaRPr lang="pt-PT" sz="1200" b="1" dirty="0" smtClean="0">
            <a:solidFill>
              <a:schemeClr val="tx1"/>
            </a:solidFill>
            <a:latin typeface="Century Gothic" panose="020B0502020202020204" pitchFamily="34" charset="0"/>
          </a:endParaRPr>
        </a:p>
        <a:p>
          <a:endParaRPr lang="pt-PT" sz="1200" b="1" dirty="0">
            <a:solidFill>
              <a:schemeClr val="tx1"/>
            </a:solidFill>
            <a:latin typeface="Century Gothic" panose="020B0502020202020204" pitchFamily="34" charset="0"/>
          </a:endParaRPr>
        </a:p>
      </dgm:t>
    </dgm:pt>
    <dgm:pt modelId="{D7EB4BED-F8F1-4DC0-8A87-C95B66A05610}" type="parTrans" cxnId="{B3DB58B8-C215-4B3D-A2CC-94B63E0756A8}">
      <dgm:prSet/>
      <dgm:spPr/>
      <dgm:t>
        <a:bodyPr/>
        <a:lstStyle/>
        <a:p>
          <a:endParaRPr lang="pt-PT"/>
        </a:p>
      </dgm:t>
    </dgm:pt>
    <dgm:pt modelId="{2D529131-0C50-42D7-88A2-015D2A6E2B80}" type="sibTrans" cxnId="{B3DB58B8-C215-4B3D-A2CC-94B63E0756A8}">
      <dgm:prSet/>
      <dgm:spPr/>
      <dgm:t>
        <a:bodyPr/>
        <a:lstStyle/>
        <a:p>
          <a:endParaRPr lang="pt-PT"/>
        </a:p>
      </dgm:t>
    </dgm:pt>
    <dgm:pt modelId="{72EF50B0-FF76-4ECB-8B19-48A549E21C16}">
      <dgm:prSet phldrT="[Texto]" custT="1"/>
      <dgm:spPr>
        <a:solidFill>
          <a:schemeClr val="accent6">
            <a:lumMod val="40000"/>
            <a:lumOff val="60000"/>
          </a:schemeClr>
        </a:solidFill>
      </dgm:spPr>
      <dgm:t>
        <a:bodyPr/>
        <a:lstStyle/>
        <a:p>
          <a:pPr algn="ctr"/>
          <a:r>
            <a:rPr lang="pt-PT" sz="1200" b="1" dirty="0" smtClean="0">
              <a:solidFill>
                <a:schemeClr val="tx1"/>
              </a:solidFill>
              <a:latin typeface="Century Gothic" panose="020B0502020202020204" pitchFamily="34" charset="0"/>
            </a:rPr>
            <a:t>- </a:t>
          </a:r>
          <a:r>
            <a:rPr lang="pt-PT" sz="1200" b="1" dirty="0" err="1" smtClean="0">
              <a:solidFill>
                <a:schemeClr val="tx1"/>
              </a:solidFill>
              <a:latin typeface="Century Gothic" panose="020B0502020202020204" pitchFamily="34" charset="0"/>
            </a:rPr>
            <a:t>Water</a:t>
          </a:r>
          <a:r>
            <a:rPr lang="pt-PT" sz="1200" b="1" dirty="0" smtClean="0">
              <a:solidFill>
                <a:schemeClr val="tx1"/>
              </a:solidFill>
              <a:latin typeface="Century Gothic" panose="020B0502020202020204" pitchFamily="34" charset="0"/>
            </a:rPr>
            <a:t> Framework </a:t>
          </a:r>
          <a:r>
            <a:rPr lang="pt-PT" sz="1200" b="1" dirty="0" err="1" smtClean="0">
              <a:solidFill>
                <a:schemeClr val="tx1"/>
              </a:solidFill>
              <a:latin typeface="Century Gothic" panose="020B0502020202020204" pitchFamily="34" charset="0"/>
            </a:rPr>
            <a:t>Directive</a:t>
          </a:r>
          <a:r>
            <a:rPr lang="pt-PT" sz="1200" b="1" dirty="0" smtClean="0">
              <a:solidFill>
                <a:schemeClr val="tx1"/>
              </a:solidFill>
              <a:latin typeface="Century Gothic" panose="020B0502020202020204" pitchFamily="34" charset="0"/>
            </a:rPr>
            <a:t/>
          </a:r>
          <a:br>
            <a:rPr lang="pt-PT" sz="1200" b="1" dirty="0" smtClean="0">
              <a:solidFill>
                <a:schemeClr val="tx1"/>
              </a:solidFill>
              <a:latin typeface="Century Gothic" panose="020B0502020202020204" pitchFamily="34" charset="0"/>
            </a:rPr>
          </a:br>
          <a:r>
            <a:rPr lang="pt-PT" sz="1200" b="1" dirty="0" smtClean="0">
              <a:solidFill>
                <a:schemeClr val="tx1"/>
              </a:solidFill>
              <a:latin typeface="Century Gothic" panose="020B0502020202020204" pitchFamily="34" charset="0"/>
            </a:rPr>
            <a:t>- </a:t>
          </a:r>
          <a:r>
            <a:rPr lang="pt-PT" sz="1200" b="1" dirty="0" err="1" smtClean="0">
              <a:solidFill>
                <a:schemeClr val="tx1"/>
              </a:solidFill>
              <a:latin typeface="Century Gothic" panose="020B0502020202020204" pitchFamily="34" charset="0"/>
            </a:rPr>
            <a:t>Biosphere</a:t>
          </a:r>
          <a:r>
            <a:rPr lang="pt-PT" sz="1200" b="1" dirty="0" smtClean="0">
              <a:solidFill>
                <a:schemeClr val="tx1"/>
              </a:solidFill>
              <a:latin typeface="Century Gothic" panose="020B0502020202020204" pitchFamily="34" charset="0"/>
            </a:rPr>
            <a:t> Reserves</a:t>
          </a:r>
        </a:p>
        <a:p>
          <a:pPr algn="ctr"/>
          <a:r>
            <a:rPr lang="pt-PT" sz="1200" b="1" dirty="0" smtClean="0">
              <a:solidFill>
                <a:schemeClr val="tx1"/>
              </a:solidFill>
              <a:latin typeface="Century Gothic" panose="020B0502020202020204" pitchFamily="34" charset="0"/>
            </a:rPr>
            <a:t>- RAMSAR </a:t>
          </a:r>
          <a:r>
            <a:rPr lang="pt-PT" sz="1200" b="1" dirty="0" err="1" smtClean="0">
              <a:solidFill>
                <a:schemeClr val="tx1"/>
              </a:solidFill>
              <a:latin typeface="Century Gothic" panose="020B0502020202020204" pitchFamily="34" charset="0"/>
            </a:rPr>
            <a:t>Convention</a:t>
          </a:r>
          <a:endParaRPr lang="pt-PT" sz="1200" b="1" dirty="0">
            <a:solidFill>
              <a:schemeClr val="tx1"/>
            </a:solidFill>
            <a:latin typeface="Century Gothic" panose="020B0502020202020204" pitchFamily="34" charset="0"/>
          </a:endParaRPr>
        </a:p>
      </dgm:t>
    </dgm:pt>
    <dgm:pt modelId="{4C72D826-2475-4E41-8356-BA830AF1116E}" type="parTrans" cxnId="{2034C251-15AD-417B-BC90-4CEE2FC75288}">
      <dgm:prSet/>
      <dgm:spPr/>
      <dgm:t>
        <a:bodyPr/>
        <a:lstStyle/>
        <a:p>
          <a:endParaRPr lang="pt-PT"/>
        </a:p>
      </dgm:t>
    </dgm:pt>
    <dgm:pt modelId="{E2C5CE5C-9400-4CF0-BBD9-3D0460F5E205}" type="sibTrans" cxnId="{2034C251-15AD-417B-BC90-4CEE2FC75288}">
      <dgm:prSet/>
      <dgm:spPr/>
      <dgm:t>
        <a:bodyPr/>
        <a:lstStyle/>
        <a:p>
          <a:endParaRPr lang="pt-PT"/>
        </a:p>
      </dgm:t>
    </dgm:pt>
    <dgm:pt modelId="{DBCECDCB-640C-4849-BA0D-FB6C6108B889}" type="pres">
      <dgm:prSet presAssocID="{AC5824A3-C114-4218-A88C-3221D099158E}" presName="Name0" presStyleCnt="0">
        <dgm:presLayoutVars>
          <dgm:dir/>
          <dgm:resizeHandles val="exact"/>
        </dgm:presLayoutVars>
      </dgm:prSet>
      <dgm:spPr/>
    </dgm:pt>
    <dgm:pt modelId="{910F5998-EC47-4769-995B-55D1BB38DCA6}" type="pres">
      <dgm:prSet presAssocID="{AC5824A3-C114-4218-A88C-3221D099158E}" presName="fgShape" presStyleLbl="fgShp" presStyleIdx="0" presStyleCnt="1" custLinFactNeighborY="-29110"/>
      <dgm:spPr>
        <a:solidFill>
          <a:schemeClr val="accent6">
            <a:lumMod val="50000"/>
          </a:schemeClr>
        </a:solidFill>
      </dgm:spPr>
    </dgm:pt>
    <dgm:pt modelId="{E1F04BC0-639F-413B-8110-8E75BFEA2634}" type="pres">
      <dgm:prSet presAssocID="{AC5824A3-C114-4218-A88C-3221D099158E}" presName="linComp" presStyleCnt="0"/>
      <dgm:spPr/>
    </dgm:pt>
    <dgm:pt modelId="{DD97754C-E9B8-40C5-B0AC-DE3F14DE2A07}" type="pres">
      <dgm:prSet presAssocID="{95B63992-E63A-4F20-99D1-7F61726346B2}" presName="compNode" presStyleCnt="0"/>
      <dgm:spPr/>
    </dgm:pt>
    <dgm:pt modelId="{8DB70828-224E-40B8-9C17-134B1C38B7E9}" type="pres">
      <dgm:prSet presAssocID="{95B63992-E63A-4F20-99D1-7F61726346B2}" presName="bkgdShape" presStyleLbl="node1" presStyleIdx="0" presStyleCnt="6" custLinFactNeighborX="-27365" custLinFactNeighborY="3207"/>
      <dgm:spPr/>
      <dgm:t>
        <a:bodyPr/>
        <a:lstStyle/>
        <a:p>
          <a:endParaRPr lang="pt-PT"/>
        </a:p>
      </dgm:t>
    </dgm:pt>
    <dgm:pt modelId="{5453D787-BCCB-4538-B934-BAFCD336B306}" type="pres">
      <dgm:prSet presAssocID="{95B63992-E63A-4F20-99D1-7F61726346B2}" presName="nodeTx" presStyleLbl="node1" presStyleIdx="0" presStyleCnt="6">
        <dgm:presLayoutVars>
          <dgm:bulletEnabled val="1"/>
        </dgm:presLayoutVars>
      </dgm:prSet>
      <dgm:spPr/>
      <dgm:t>
        <a:bodyPr/>
        <a:lstStyle/>
        <a:p>
          <a:endParaRPr lang="pt-PT"/>
        </a:p>
      </dgm:t>
    </dgm:pt>
    <dgm:pt modelId="{11C1465A-4D3A-46E9-BF2B-B2EBA0D8395A}" type="pres">
      <dgm:prSet presAssocID="{95B63992-E63A-4F20-99D1-7F61726346B2}" presName="invisiNode" presStyleLbl="node1" presStyleIdx="0" presStyleCnt="6"/>
      <dgm:spPr/>
    </dgm:pt>
    <dgm:pt modelId="{AEC40006-85AB-4D22-B1D0-54D07B649495}" type="pres">
      <dgm:prSet presAssocID="{95B63992-E63A-4F20-99D1-7F61726346B2}" presName="imagNode" presStyleLbl="fgImgPlace1" presStyleIdx="0" presStyleCnt="6"/>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pt>
    <dgm:pt modelId="{A53ED125-6F5A-440B-B2E0-C957050ABB48}" type="pres">
      <dgm:prSet presAssocID="{DC8E6BEC-1035-436D-AA93-84D733B00DDD}" presName="sibTrans" presStyleLbl="sibTrans2D1" presStyleIdx="0" presStyleCnt="0"/>
      <dgm:spPr/>
      <dgm:t>
        <a:bodyPr/>
        <a:lstStyle/>
        <a:p>
          <a:endParaRPr lang="pt-PT"/>
        </a:p>
      </dgm:t>
    </dgm:pt>
    <dgm:pt modelId="{8891F6D9-F0C5-4E75-B4A3-21773C9C1826}" type="pres">
      <dgm:prSet presAssocID="{AE1389D8-BC9B-4B92-87C4-985926CD26AA}" presName="compNode" presStyleCnt="0"/>
      <dgm:spPr/>
    </dgm:pt>
    <dgm:pt modelId="{3A75BCE4-4A6C-47BE-A857-691137CB16E5}" type="pres">
      <dgm:prSet presAssocID="{AE1389D8-BC9B-4B92-87C4-985926CD26AA}" presName="bkgdShape" presStyleLbl="node1" presStyleIdx="1" presStyleCnt="6"/>
      <dgm:spPr/>
      <dgm:t>
        <a:bodyPr/>
        <a:lstStyle/>
        <a:p>
          <a:endParaRPr lang="pt-PT"/>
        </a:p>
      </dgm:t>
    </dgm:pt>
    <dgm:pt modelId="{39ADF0CB-BFD3-4271-9874-D6838C3BF87A}" type="pres">
      <dgm:prSet presAssocID="{AE1389D8-BC9B-4B92-87C4-985926CD26AA}" presName="nodeTx" presStyleLbl="node1" presStyleIdx="1" presStyleCnt="6">
        <dgm:presLayoutVars>
          <dgm:bulletEnabled val="1"/>
        </dgm:presLayoutVars>
      </dgm:prSet>
      <dgm:spPr/>
      <dgm:t>
        <a:bodyPr/>
        <a:lstStyle/>
        <a:p>
          <a:endParaRPr lang="pt-PT"/>
        </a:p>
      </dgm:t>
    </dgm:pt>
    <dgm:pt modelId="{C71F409D-ACB2-46AF-B344-FF6A150B3F12}" type="pres">
      <dgm:prSet presAssocID="{AE1389D8-BC9B-4B92-87C4-985926CD26AA}" presName="invisiNode" presStyleLbl="node1" presStyleIdx="1" presStyleCnt="6"/>
      <dgm:spPr/>
    </dgm:pt>
    <dgm:pt modelId="{6C78B93B-881B-4FDC-A872-67D93580483E}" type="pres">
      <dgm:prSet presAssocID="{AE1389D8-BC9B-4B92-87C4-985926CD26AA}" presName="imagNode" presStyleLbl="fgImgPlace1" presStyleIdx="1" presStyleCnt="6"/>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dgm:spPr>
    </dgm:pt>
    <dgm:pt modelId="{C6E0EFCD-5887-4D2D-B1C1-B1EEDA55AD11}" type="pres">
      <dgm:prSet presAssocID="{A1E25B93-8300-4E24-813C-CFC6AA051598}" presName="sibTrans" presStyleLbl="sibTrans2D1" presStyleIdx="0" presStyleCnt="0"/>
      <dgm:spPr/>
      <dgm:t>
        <a:bodyPr/>
        <a:lstStyle/>
        <a:p>
          <a:endParaRPr lang="pt-PT"/>
        </a:p>
      </dgm:t>
    </dgm:pt>
    <dgm:pt modelId="{D5E654B8-CD21-4F3B-AFE8-75246CD0A779}" type="pres">
      <dgm:prSet presAssocID="{EA3AE018-0013-4853-91E1-434CC5A77601}" presName="compNode" presStyleCnt="0"/>
      <dgm:spPr/>
    </dgm:pt>
    <dgm:pt modelId="{919FE934-B6CF-4599-9EC7-D5D971E99450}" type="pres">
      <dgm:prSet presAssocID="{EA3AE018-0013-4853-91E1-434CC5A77601}" presName="bkgdShape" presStyleLbl="node1" presStyleIdx="2" presStyleCnt="6"/>
      <dgm:spPr/>
      <dgm:t>
        <a:bodyPr/>
        <a:lstStyle/>
        <a:p>
          <a:endParaRPr lang="pt-PT"/>
        </a:p>
      </dgm:t>
    </dgm:pt>
    <dgm:pt modelId="{B910874C-BA95-4D3D-A5D5-C9E3CCA4B832}" type="pres">
      <dgm:prSet presAssocID="{EA3AE018-0013-4853-91E1-434CC5A77601}" presName="nodeTx" presStyleLbl="node1" presStyleIdx="2" presStyleCnt="6">
        <dgm:presLayoutVars>
          <dgm:bulletEnabled val="1"/>
        </dgm:presLayoutVars>
      </dgm:prSet>
      <dgm:spPr/>
      <dgm:t>
        <a:bodyPr/>
        <a:lstStyle/>
        <a:p>
          <a:endParaRPr lang="pt-PT"/>
        </a:p>
      </dgm:t>
    </dgm:pt>
    <dgm:pt modelId="{DCB3A14C-6364-4D5D-963C-0FF14AF61356}" type="pres">
      <dgm:prSet presAssocID="{EA3AE018-0013-4853-91E1-434CC5A77601}" presName="invisiNode" presStyleLbl="node1" presStyleIdx="2" presStyleCnt="6"/>
      <dgm:spPr/>
    </dgm:pt>
    <dgm:pt modelId="{C0AAFD6E-466F-4CBC-9B84-BC2419E56FC0}" type="pres">
      <dgm:prSet presAssocID="{EA3AE018-0013-4853-91E1-434CC5A77601}" presName="imagNode" presStyleLbl="fgImgPlace1" presStyleIdx="2" presStyleCnt="6"/>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dgm:spPr>
    </dgm:pt>
    <dgm:pt modelId="{A72A310A-84C6-4B3A-BEF8-9D132B17D51B}" type="pres">
      <dgm:prSet presAssocID="{0E60AC1B-318E-437F-BC41-0B1F20B6A0F7}" presName="sibTrans" presStyleLbl="sibTrans2D1" presStyleIdx="0" presStyleCnt="0"/>
      <dgm:spPr/>
      <dgm:t>
        <a:bodyPr/>
        <a:lstStyle/>
        <a:p>
          <a:endParaRPr lang="pt-PT"/>
        </a:p>
      </dgm:t>
    </dgm:pt>
    <dgm:pt modelId="{B88CD7B2-7F9F-4657-9B10-84431BA40899}" type="pres">
      <dgm:prSet presAssocID="{A57171FF-4BBD-4051-959A-E4871ADE7605}" presName="compNode" presStyleCnt="0"/>
      <dgm:spPr/>
    </dgm:pt>
    <dgm:pt modelId="{978960EF-8567-4382-8912-D37863CA8F52}" type="pres">
      <dgm:prSet presAssocID="{A57171FF-4BBD-4051-959A-E4871ADE7605}" presName="bkgdShape" presStyleLbl="node1" presStyleIdx="3" presStyleCnt="6"/>
      <dgm:spPr/>
      <dgm:t>
        <a:bodyPr/>
        <a:lstStyle/>
        <a:p>
          <a:endParaRPr lang="pt-PT"/>
        </a:p>
      </dgm:t>
    </dgm:pt>
    <dgm:pt modelId="{10B6D2CF-4B88-4DE3-83BA-32DBA8B14D06}" type="pres">
      <dgm:prSet presAssocID="{A57171FF-4BBD-4051-959A-E4871ADE7605}" presName="nodeTx" presStyleLbl="node1" presStyleIdx="3" presStyleCnt="6">
        <dgm:presLayoutVars>
          <dgm:bulletEnabled val="1"/>
        </dgm:presLayoutVars>
      </dgm:prSet>
      <dgm:spPr/>
      <dgm:t>
        <a:bodyPr/>
        <a:lstStyle/>
        <a:p>
          <a:endParaRPr lang="pt-PT"/>
        </a:p>
      </dgm:t>
    </dgm:pt>
    <dgm:pt modelId="{F084B95E-E452-4ECF-9769-EE4CCA280DC4}" type="pres">
      <dgm:prSet presAssocID="{A57171FF-4BBD-4051-959A-E4871ADE7605}" presName="invisiNode" presStyleLbl="node1" presStyleIdx="3" presStyleCnt="6"/>
      <dgm:spPr/>
    </dgm:pt>
    <dgm:pt modelId="{76B3A1E4-744C-4D5D-B1A5-A8B7249FC3FF}" type="pres">
      <dgm:prSet presAssocID="{A57171FF-4BBD-4051-959A-E4871ADE7605}" presName="imagNode" presStyleLbl="fgImgPlace1" presStyleIdx="3" presStyleCnt="6"/>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17000" r="-17000"/>
          </a:stretch>
        </a:blipFill>
      </dgm:spPr>
    </dgm:pt>
    <dgm:pt modelId="{2E8BF711-900E-452C-99CB-0123826D3CC8}" type="pres">
      <dgm:prSet presAssocID="{8280F872-4B29-44FD-AB86-2784F56D6558}" presName="sibTrans" presStyleLbl="sibTrans2D1" presStyleIdx="0" presStyleCnt="0"/>
      <dgm:spPr/>
      <dgm:t>
        <a:bodyPr/>
        <a:lstStyle/>
        <a:p>
          <a:endParaRPr lang="pt-PT"/>
        </a:p>
      </dgm:t>
    </dgm:pt>
    <dgm:pt modelId="{ADFB65E7-74EA-4D36-84C5-BDCBB237249E}" type="pres">
      <dgm:prSet presAssocID="{4A733A14-EEA1-43AE-B6AC-0D82E567811C}" presName="compNode" presStyleCnt="0"/>
      <dgm:spPr/>
    </dgm:pt>
    <dgm:pt modelId="{6E72E6AD-69F5-4B97-8BFB-E6B0CC2EF110}" type="pres">
      <dgm:prSet presAssocID="{4A733A14-EEA1-43AE-B6AC-0D82E567811C}" presName="bkgdShape" presStyleLbl="node1" presStyleIdx="4" presStyleCnt="6"/>
      <dgm:spPr/>
      <dgm:t>
        <a:bodyPr/>
        <a:lstStyle/>
        <a:p>
          <a:endParaRPr lang="pt-PT"/>
        </a:p>
      </dgm:t>
    </dgm:pt>
    <dgm:pt modelId="{558B61D1-ED2A-497C-B284-A299193615DF}" type="pres">
      <dgm:prSet presAssocID="{4A733A14-EEA1-43AE-B6AC-0D82E567811C}" presName="nodeTx" presStyleLbl="node1" presStyleIdx="4" presStyleCnt="6">
        <dgm:presLayoutVars>
          <dgm:bulletEnabled val="1"/>
        </dgm:presLayoutVars>
      </dgm:prSet>
      <dgm:spPr/>
      <dgm:t>
        <a:bodyPr/>
        <a:lstStyle/>
        <a:p>
          <a:endParaRPr lang="pt-PT"/>
        </a:p>
      </dgm:t>
    </dgm:pt>
    <dgm:pt modelId="{1BFE21AE-D73D-4571-ADEA-9EDD6D3BA8AD}" type="pres">
      <dgm:prSet presAssocID="{4A733A14-EEA1-43AE-B6AC-0D82E567811C}" presName="invisiNode" presStyleLbl="node1" presStyleIdx="4" presStyleCnt="6"/>
      <dgm:spPr/>
    </dgm:pt>
    <dgm:pt modelId="{8D70C098-2A2B-4A5B-A634-58674257CFD6}" type="pres">
      <dgm:prSet presAssocID="{4A733A14-EEA1-43AE-B6AC-0D82E567811C}" presName="imagNode" presStyleLbl="fgImgPlace1" presStyleIdx="4" presStyleCnt="6"/>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6000" r="-6000"/>
          </a:stretch>
        </a:blipFill>
      </dgm:spPr>
    </dgm:pt>
    <dgm:pt modelId="{38C06C7F-0E0E-4266-8254-F302FF8D4E31}" type="pres">
      <dgm:prSet presAssocID="{2D529131-0C50-42D7-88A2-015D2A6E2B80}" presName="sibTrans" presStyleLbl="sibTrans2D1" presStyleIdx="0" presStyleCnt="0"/>
      <dgm:spPr/>
      <dgm:t>
        <a:bodyPr/>
        <a:lstStyle/>
        <a:p>
          <a:endParaRPr lang="pt-PT"/>
        </a:p>
      </dgm:t>
    </dgm:pt>
    <dgm:pt modelId="{A178D24F-656F-4A19-8504-EB8A9E703827}" type="pres">
      <dgm:prSet presAssocID="{72EF50B0-FF76-4ECB-8B19-48A549E21C16}" presName="compNode" presStyleCnt="0"/>
      <dgm:spPr/>
    </dgm:pt>
    <dgm:pt modelId="{1D3F88A7-7280-4383-9C7E-9CAF1B93C80E}" type="pres">
      <dgm:prSet presAssocID="{72EF50B0-FF76-4ECB-8B19-48A549E21C16}" presName="bkgdShape" presStyleLbl="node1" presStyleIdx="5" presStyleCnt="6" custLinFactNeighborY="-2181"/>
      <dgm:spPr/>
      <dgm:t>
        <a:bodyPr/>
        <a:lstStyle/>
        <a:p>
          <a:endParaRPr lang="pt-PT"/>
        </a:p>
      </dgm:t>
    </dgm:pt>
    <dgm:pt modelId="{F9BB79FB-0E07-4252-93E1-0B77EC02DB70}" type="pres">
      <dgm:prSet presAssocID="{72EF50B0-FF76-4ECB-8B19-48A549E21C16}" presName="nodeTx" presStyleLbl="node1" presStyleIdx="5" presStyleCnt="6">
        <dgm:presLayoutVars>
          <dgm:bulletEnabled val="1"/>
        </dgm:presLayoutVars>
      </dgm:prSet>
      <dgm:spPr/>
      <dgm:t>
        <a:bodyPr/>
        <a:lstStyle/>
        <a:p>
          <a:endParaRPr lang="pt-PT"/>
        </a:p>
      </dgm:t>
    </dgm:pt>
    <dgm:pt modelId="{A7F7DB61-3083-472D-8CFE-572EAA4F7516}" type="pres">
      <dgm:prSet presAssocID="{72EF50B0-FF76-4ECB-8B19-48A549E21C16}" presName="invisiNode" presStyleLbl="node1" presStyleIdx="5" presStyleCnt="6"/>
      <dgm:spPr/>
    </dgm:pt>
    <dgm:pt modelId="{ECDA8153-E235-4617-B03B-CF48A9794DB6}" type="pres">
      <dgm:prSet presAssocID="{72EF50B0-FF76-4ECB-8B19-48A549E21C16}" presName="imagNode" presStyleLbl="fgImgPlace1" presStyleIdx="5" presStyleCnt="6"/>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l="-25000" r="-25000"/>
          </a:stretch>
        </a:blipFill>
      </dgm:spPr>
    </dgm:pt>
  </dgm:ptLst>
  <dgm:cxnLst>
    <dgm:cxn modelId="{ADA86D94-AD7E-4C77-A0DC-A40A651E1988}" srcId="{AC5824A3-C114-4218-A88C-3221D099158E}" destId="{AE1389D8-BC9B-4B92-87C4-985926CD26AA}" srcOrd="1" destOrd="0" parTransId="{FABF12A0-FC42-4F46-8175-E1957B5CA68D}" sibTransId="{A1E25B93-8300-4E24-813C-CFC6AA051598}"/>
    <dgm:cxn modelId="{BF2750C9-0750-405D-AAE1-9B77A2D8258C}" type="presOf" srcId="{AE1389D8-BC9B-4B92-87C4-985926CD26AA}" destId="{3A75BCE4-4A6C-47BE-A857-691137CB16E5}" srcOrd="0" destOrd="0" presId="urn:microsoft.com/office/officeart/2005/8/layout/hList7"/>
    <dgm:cxn modelId="{CB3191BB-1E11-46C7-8679-BDE3D20AF461}" type="presOf" srcId="{4A733A14-EEA1-43AE-B6AC-0D82E567811C}" destId="{6E72E6AD-69F5-4B97-8BFB-E6B0CC2EF110}" srcOrd="0" destOrd="0" presId="urn:microsoft.com/office/officeart/2005/8/layout/hList7"/>
    <dgm:cxn modelId="{9B2E1BA0-4FD1-4A62-B9F6-FC2B648F12CF}" type="presOf" srcId="{4A733A14-EEA1-43AE-B6AC-0D82E567811C}" destId="{558B61D1-ED2A-497C-B284-A299193615DF}" srcOrd="1" destOrd="0" presId="urn:microsoft.com/office/officeart/2005/8/layout/hList7"/>
    <dgm:cxn modelId="{1CDC7E81-F05A-4FE8-B6D2-DD2A7ADDA49B}" type="presOf" srcId="{0E60AC1B-318E-437F-BC41-0B1F20B6A0F7}" destId="{A72A310A-84C6-4B3A-BEF8-9D132B17D51B}" srcOrd="0" destOrd="0" presId="urn:microsoft.com/office/officeart/2005/8/layout/hList7"/>
    <dgm:cxn modelId="{9C1B0DC6-65ED-4E26-9841-DFE68B6F3645}" type="presOf" srcId="{95B63992-E63A-4F20-99D1-7F61726346B2}" destId="{5453D787-BCCB-4538-B934-BAFCD336B306}" srcOrd="1" destOrd="0" presId="urn:microsoft.com/office/officeart/2005/8/layout/hList7"/>
    <dgm:cxn modelId="{291A8FC0-1530-4EE3-8D5F-9E5D8AB826D5}" type="presOf" srcId="{72EF50B0-FF76-4ECB-8B19-48A549E21C16}" destId="{F9BB79FB-0E07-4252-93E1-0B77EC02DB70}" srcOrd="1" destOrd="0" presId="urn:microsoft.com/office/officeart/2005/8/layout/hList7"/>
    <dgm:cxn modelId="{D0D3067F-3463-4D02-AF61-D1320AEA0918}" type="presOf" srcId="{EA3AE018-0013-4853-91E1-434CC5A77601}" destId="{919FE934-B6CF-4599-9EC7-D5D971E99450}" srcOrd="0" destOrd="0" presId="urn:microsoft.com/office/officeart/2005/8/layout/hList7"/>
    <dgm:cxn modelId="{776C684B-11E9-4544-B5EB-C3109C51EA94}" type="presOf" srcId="{2D529131-0C50-42D7-88A2-015D2A6E2B80}" destId="{38C06C7F-0E0E-4266-8254-F302FF8D4E31}" srcOrd="0" destOrd="0" presId="urn:microsoft.com/office/officeart/2005/8/layout/hList7"/>
    <dgm:cxn modelId="{EF23BF94-5778-4A96-B29F-46669D44C624}" type="presOf" srcId="{AC5824A3-C114-4218-A88C-3221D099158E}" destId="{DBCECDCB-640C-4849-BA0D-FB6C6108B889}" srcOrd="0" destOrd="0" presId="urn:microsoft.com/office/officeart/2005/8/layout/hList7"/>
    <dgm:cxn modelId="{82488123-927B-4FD1-A782-ACE03C18BE62}" srcId="{AC5824A3-C114-4218-A88C-3221D099158E}" destId="{EA3AE018-0013-4853-91E1-434CC5A77601}" srcOrd="2" destOrd="0" parTransId="{79B53A08-D319-445D-AAB0-45CD15438B35}" sibTransId="{0E60AC1B-318E-437F-BC41-0B1F20B6A0F7}"/>
    <dgm:cxn modelId="{6596670C-B225-4AD2-ADE7-B052B09029E7}" type="presOf" srcId="{A1E25B93-8300-4E24-813C-CFC6AA051598}" destId="{C6E0EFCD-5887-4D2D-B1C1-B1EEDA55AD11}" srcOrd="0" destOrd="0" presId="urn:microsoft.com/office/officeart/2005/8/layout/hList7"/>
    <dgm:cxn modelId="{B3DB58B8-C215-4B3D-A2CC-94B63E0756A8}" srcId="{AC5824A3-C114-4218-A88C-3221D099158E}" destId="{4A733A14-EEA1-43AE-B6AC-0D82E567811C}" srcOrd="4" destOrd="0" parTransId="{D7EB4BED-F8F1-4DC0-8A87-C95B66A05610}" sibTransId="{2D529131-0C50-42D7-88A2-015D2A6E2B80}"/>
    <dgm:cxn modelId="{7BE5B392-F046-40AB-B0C1-1FFB8F98A3C7}" type="presOf" srcId="{DC8E6BEC-1035-436D-AA93-84D733B00DDD}" destId="{A53ED125-6F5A-440B-B2E0-C957050ABB48}" srcOrd="0" destOrd="0" presId="urn:microsoft.com/office/officeart/2005/8/layout/hList7"/>
    <dgm:cxn modelId="{1A0BF8B3-15F7-400A-B125-F4D05DDAF582}" type="presOf" srcId="{8280F872-4B29-44FD-AB86-2784F56D6558}" destId="{2E8BF711-900E-452C-99CB-0123826D3CC8}" srcOrd="0" destOrd="0" presId="urn:microsoft.com/office/officeart/2005/8/layout/hList7"/>
    <dgm:cxn modelId="{3B62DC66-921E-45A4-AAA4-4C238CAB2279}" type="presOf" srcId="{72EF50B0-FF76-4ECB-8B19-48A549E21C16}" destId="{1D3F88A7-7280-4383-9C7E-9CAF1B93C80E}" srcOrd="0" destOrd="0" presId="urn:microsoft.com/office/officeart/2005/8/layout/hList7"/>
    <dgm:cxn modelId="{A8CE2155-B333-4552-BDA0-B0BD24B8A63B}" type="presOf" srcId="{95B63992-E63A-4F20-99D1-7F61726346B2}" destId="{8DB70828-224E-40B8-9C17-134B1C38B7E9}" srcOrd="0" destOrd="0" presId="urn:microsoft.com/office/officeart/2005/8/layout/hList7"/>
    <dgm:cxn modelId="{62475DFB-3988-4086-B339-B8FFA4558F95}" type="presOf" srcId="{A57171FF-4BBD-4051-959A-E4871ADE7605}" destId="{978960EF-8567-4382-8912-D37863CA8F52}" srcOrd="0" destOrd="0" presId="urn:microsoft.com/office/officeart/2005/8/layout/hList7"/>
    <dgm:cxn modelId="{2034C251-15AD-417B-BC90-4CEE2FC75288}" srcId="{AC5824A3-C114-4218-A88C-3221D099158E}" destId="{72EF50B0-FF76-4ECB-8B19-48A549E21C16}" srcOrd="5" destOrd="0" parTransId="{4C72D826-2475-4E41-8356-BA830AF1116E}" sibTransId="{E2C5CE5C-9400-4CF0-BBD9-3D0460F5E205}"/>
    <dgm:cxn modelId="{EF68766F-467B-41C6-B59C-D43241821125}" type="presOf" srcId="{A57171FF-4BBD-4051-959A-E4871ADE7605}" destId="{10B6D2CF-4B88-4DE3-83BA-32DBA8B14D06}" srcOrd="1" destOrd="0" presId="urn:microsoft.com/office/officeart/2005/8/layout/hList7"/>
    <dgm:cxn modelId="{A3CC7EF2-2C5C-4256-94A6-22348E9B4F36}" srcId="{AC5824A3-C114-4218-A88C-3221D099158E}" destId="{A57171FF-4BBD-4051-959A-E4871ADE7605}" srcOrd="3" destOrd="0" parTransId="{281F108E-2E2A-41B9-8F41-1217FB82A838}" sibTransId="{8280F872-4B29-44FD-AB86-2784F56D6558}"/>
    <dgm:cxn modelId="{13E4DF7E-8061-4345-84FA-D1CDFF61278F}" type="presOf" srcId="{EA3AE018-0013-4853-91E1-434CC5A77601}" destId="{B910874C-BA95-4D3D-A5D5-C9E3CCA4B832}" srcOrd="1" destOrd="0" presId="urn:microsoft.com/office/officeart/2005/8/layout/hList7"/>
    <dgm:cxn modelId="{E616F9FD-552A-4ED1-8167-E00388356C19}" srcId="{AC5824A3-C114-4218-A88C-3221D099158E}" destId="{95B63992-E63A-4F20-99D1-7F61726346B2}" srcOrd="0" destOrd="0" parTransId="{E4AD7866-DB13-49AB-BDB8-948A0D18C6A8}" sibTransId="{DC8E6BEC-1035-436D-AA93-84D733B00DDD}"/>
    <dgm:cxn modelId="{F21FD5E6-46DC-46D7-871E-3D701E314226}" type="presOf" srcId="{AE1389D8-BC9B-4B92-87C4-985926CD26AA}" destId="{39ADF0CB-BFD3-4271-9874-D6838C3BF87A}" srcOrd="1" destOrd="0" presId="urn:microsoft.com/office/officeart/2005/8/layout/hList7"/>
    <dgm:cxn modelId="{0E8B9E6A-14F8-4EA8-992B-BEADCD26D628}" type="presParOf" srcId="{DBCECDCB-640C-4849-BA0D-FB6C6108B889}" destId="{910F5998-EC47-4769-995B-55D1BB38DCA6}" srcOrd="0" destOrd="0" presId="urn:microsoft.com/office/officeart/2005/8/layout/hList7"/>
    <dgm:cxn modelId="{B072F5B4-4C0C-4C16-9343-80A629244640}" type="presParOf" srcId="{DBCECDCB-640C-4849-BA0D-FB6C6108B889}" destId="{E1F04BC0-639F-413B-8110-8E75BFEA2634}" srcOrd="1" destOrd="0" presId="urn:microsoft.com/office/officeart/2005/8/layout/hList7"/>
    <dgm:cxn modelId="{4433499B-77A3-4249-8B25-8B6FF30E1142}" type="presParOf" srcId="{E1F04BC0-639F-413B-8110-8E75BFEA2634}" destId="{DD97754C-E9B8-40C5-B0AC-DE3F14DE2A07}" srcOrd="0" destOrd="0" presId="urn:microsoft.com/office/officeart/2005/8/layout/hList7"/>
    <dgm:cxn modelId="{4CB659A0-1D60-4B2F-ADBC-66359FDDABBB}" type="presParOf" srcId="{DD97754C-E9B8-40C5-B0AC-DE3F14DE2A07}" destId="{8DB70828-224E-40B8-9C17-134B1C38B7E9}" srcOrd="0" destOrd="0" presId="urn:microsoft.com/office/officeart/2005/8/layout/hList7"/>
    <dgm:cxn modelId="{2012FD81-274A-47DB-AB10-02F10CCA5992}" type="presParOf" srcId="{DD97754C-E9B8-40C5-B0AC-DE3F14DE2A07}" destId="{5453D787-BCCB-4538-B934-BAFCD336B306}" srcOrd="1" destOrd="0" presId="urn:microsoft.com/office/officeart/2005/8/layout/hList7"/>
    <dgm:cxn modelId="{42FD0898-76B7-4B4E-888A-90979CB0F04E}" type="presParOf" srcId="{DD97754C-E9B8-40C5-B0AC-DE3F14DE2A07}" destId="{11C1465A-4D3A-46E9-BF2B-B2EBA0D8395A}" srcOrd="2" destOrd="0" presId="urn:microsoft.com/office/officeart/2005/8/layout/hList7"/>
    <dgm:cxn modelId="{A0F59990-BA40-49AA-A4F9-A05284D4E44D}" type="presParOf" srcId="{DD97754C-E9B8-40C5-B0AC-DE3F14DE2A07}" destId="{AEC40006-85AB-4D22-B1D0-54D07B649495}" srcOrd="3" destOrd="0" presId="urn:microsoft.com/office/officeart/2005/8/layout/hList7"/>
    <dgm:cxn modelId="{A86BFB66-52AF-40A6-955F-9338B6D1E45C}" type="presParOf" srcId="{E1F04BC0-639F-413B-8110-8E75BFEA2634}" destId="{A53ED125-6F5A-440B-B2E0-C957050ABB48}" srcOrd="1" destOrd="0" presId="urn:microsoft.com/office/officeart/2005/8/layout/hList7"/>
    <dgm:cxn modelId="{3E6BE8B2-F85D-4A40-9BC8-9D5077EA2385}" type="presParOf" srcId="{E1F04BC0-639F-413B-8110-8E75BFEA2634}" destId="{8891F6D9-F0C5-4E75-B4A3-21773C9C1826}" srcOrd="2" destOrd="0" presId="urn:microsoft.com/office/officeart/2005/8/layout/hList7"/>
    <dgm:cxn modelId="{3C73E751-E3C8-46E8-8397-5C49A8AA3370}" type="presParOf" srcId="{8891F6D9-F0C5-4E75-B4A3-21773C9C1826}" destId="{3A75BCE4-4A6C-47BE-A857-691137CB16E5}" srcOrd="0" destOrd="0" presId="urn:microsoft.com/office/officeart/2005/8/layout/hList7"/>
    <dgm:cxn modelId="{4398EB39-8657-406E-8476-D8510BDA827A}" type="presParOf" srcId="{8891F6D9-F0C5-4E75-B4A3-21773C9C1826}" destId="{39ADF0CB-BFD3-4271-9874-D6838C3BF87A}" srcOrd="1" destOrd="0" presId="urn:microsoft.com/office/officeart/2005/8/layout/hList7"/>
    <dgm:cxn modelId="{DD8D29A7-3268-42D7-B714-9EE60FE5B093}" type="presParOf" srcId="{8891F6D9-F0C5-4E75-B4A3-21773C9C1826}" destId="{C71F409D-ACB2-46AF-B344-FF6A150B3F12}" srcOrd="2" destOrd="0" presId="urn:microsoft.com/office/officeart/2005/8/layout/hList7"/>
    <dgm:cxn modelId="{66F387DD-EF61-4B46-ACC4-C2D0B7ACDF5A}" type="presParOf" srcId="{8891F6D9-F0C5-4E75-B4A3-21773C9C1826}" destId="{6C78B93B-881B-4FDC-A872-67D93580483E}" srcOrd="3" destOrd="0" presId="urn:microsoft.com/office/officeart/2005/8/layout/hList7"/>
    <dgm:cxn modelId="{4C7EE076-5217-440A-96C0-E71A572F27D8}" type="presParOf" srcId="{E1F04BC0-639F-413B-8110-8E75BFEA2634}" destId="{C6E0EFCD-5887-4D2D-B1C1-B1EEDA55AD11}" srcOrd="3" destOrd="0" presId="urn:microsoft.com/office/officeart/2005/8/layout/hList7"/>
    <dgm:cxn modelId="{A79EF9E9-6042-46D1-9D4A-72B70C254109}" type="presParOf" srcId="{E1F04BC0-639F-413B-8110-8E75BFEA2634}" destId="{D5E654B8-CD21-4F3B-AFE8-75246CD0A779}" srcOrd="4" destOrd="0" presId="urn:microsoft.com/office/officeart/2005/8/layout/hList7"/>
    <dgm:cxn modelId="{A5011DA1-7431-4533-815A-FF9A845B154A}" type="presParOf" srcId="{D5E654B8-CD21-4F3B-AFE8-75246CD0A779}" destId="{919FE934-B6CF-4599-9EC7-D5D971E99450}" srcOrd="0" destOrd="0" presId="urn:microsoft.com/office/officeart/2005/8/layout/hList7"/>
    <dgm:cxn modelId="{D611C3F0-4116-45C7-A43E-687BF5B5016E}" type="presParOf" srcId="{D5E654B8-CD21-4F3B-AFE8-75246CD0A779}" destId="{B910874C-BA95-4D3D-A5D5-C9E3CCA4B832}" srcOrd="1" destOrd="0" presId="urn:microsoft.com/office/officeart/2005/8/layout/hList7"/>
    <dgm:cxn modelId="{388348DF-FB07-44D3-B50E-55FD0162F817}" type="presParOf" srcId="{D5E654B8-CD21-4F3B-AFE8-75246CD0A779}" destId="{DCB3A14C-6364-4D5D-963C-0FF14AF61356}" srcOrd="2" destOrd="0" presId="urn:microsoft.com/office/officeart/2005/8/layout/hList7"/>
    <dgm:cxn modelId="{97106C3B-F3D4-4D42-860C-8DB4F797190E}" type="presParOf" srcId="{D5E654B8-CD21-4F3B-AFE8-75246CD0A779}" destId="{C0AAFD6E-466F-4CBC-9B84-BC2419E56FC0}" srcOrd="3" destOrd="0" presId="urn:microsoft.com/office/officeart/2005/8/layout/hList7"/>
    <dgm:cxn modelId="{91D05161-84D4-409F-8426-ADCCE9AD97A4}" type="presParOf" srcId="{E1F04BC0-639F-413B-8110-8E75BFEA2634}" destId="{A72A310A-84C6-4B3A-BEF8-9D132B17D51B}" srcOrd="5" destOrd="0" presId="urn:microsoft.com/office/officeart/2005/8/layout/hList7"/>
    <dgm:cxn modelId="{8DA8959B-E917-47B1-9562-D24DF9A8A538}" type="presParOf" srcId="{E1F04BC0-639F-413B-8110-8E75BFEA2634}" destId="{B88CD7B2-7F9F-4657-9B10-84431BA40899}" srcOrd="6" destOrd="0" presId="urn:microsoft.com/office/officeart/2005/8/layout/hList7"/>
    <dgm:cxn modelId="{4147CFFD-469A-4C43-9A4C-E377211D2264}" type="presParOf" srcId="{B88CD7B2-7F9F-4657-9B10-84431BA40899}" destId="{978960EF-8567-4382-8912-D37863CA8F52}" srcOrd="0" destOrd="0" presId="urn:microsoft.com/office/officeart/2005/8/layout/hList7"/>
    <dgm:cxn modelId="{AB5F802D-6CAE-49E7-8471-860DC33E01FE}" type="presParOf" srcId="{B88CD7B2-7F9F-4657-9B10-84431BA40899}" destId="{10B6D2CF-4B88-4DE3-83BA-32DBA8B14D06}" srcOrd="1" destOrd="0" presId="urn:microsoft.com/office/officeart/2005/8/layout/hList7"/>
    <dgm:cxn modelId="{A6AD1DFF-BA79-461F-A710-46E2A5F63129}" type="presParOf" srcId="{B88CD7B2-7F9F-4657-9B10-84431BA40899}" destId="{F084B95E-E452-4ECF-9769-EE4CCA280DC4}" srcOrd="2" destOrd="0" presId="urn:microsoft.com/office/officeart/2005/8/layout/hList7"/>
    <dgm:cxn modelId="{3F6B3431-E070-4637-8322-B7FD2C693E13}" type="presParOf" srcId="{B88CD7B2-7F9F-4657-9B10-84431BA40899}" destId="{76B3A1E4-744C-4D5D-B1A5-A8B7249FC3FF}" srcOrd="3" destOrd="0" presId="urn:microsoft.com/office/officeart/2005/8/layout/hList7"/>
    <dgm:cxn modelId="{95466A74-74FA-43D6-B86E-C58A5F61D4FE}" type="presParOf" srcId="{E1F04BC0-639F-413B-8110-8E75BFEA2634}" destId="{2E8BF711-900E-452C-99CB-0123826D3CC8}" srcOrd="7" destOrd="0" presId="urn:microsoft.com/office/officeart/2005/8/layout/hList7"/>
    <dgm:cxn modelId="{B8169518-82A2-45BC-BCC5-97AC4A080E51}" type="presParOf" srcId="{E1F04BC0-639F-413B-8110-8E75BFEA2634}" destId="{ADFB65E7-74EA-4D36-84C5-BDCBB237249E}" srcOrd="8" destOrd="0" presId="urn:microsoft.com/office/officeart/2005/8/layout/hList7"/>
    <dgm:cxn modelId="{5A63319C-5215-4279-9529-804C64F58F05}" type="presParOf" srcId="{ADFB65E7-74EA-4D36-84C5-BDCBB237249E}" destId="{6E72E6AD-69F5-4B97-8BFB-E6B0CC2EF110}" srcOrd="0" destOrd="0" presId="urn:microsoft.com/office/officeart/2005/8/layout/hList7"/>
    <dgm:cxn modelId="{9684BF43-5EBF-4099-85CB-73FF1279B100}" type="presParOf" srcId="{ADFB65E7-74EA-4D36-84C5-BDCBB237249E}" destId="{558B61D1-ED2A-497C-B284-A299193615DF}" srcOrd="1" destOrd="0" presId="urn:microsoft.com/office/officeart/2005/8/layout/hList7"/>
    <dgm:cxn modelId="{98BDC14E-5782-474D-AA1A-FEE024FB5AFA}" type="presParOf" srcId="{ADFB65E7-74EA-4D36-84C5-BDCBB237249E}" destId="{1BFE21AE-D73D-4571-ADEA-9EDD6D3BA8AD}" srcOrd="2" destOrd="0" presId="urn:microsoft.com/office/officeart/2005/8/layout/hList7"/>
    <dgm:cxn modelId="{46FE4834-D9FD-4811-ADE1-D84F5C27FB3C}" type="presParOf" srcId="{ADFB65E7-74EA-4D36-84C5-BDCBB237249E}" destId="{8D70C098-2A2B-4A5B-A634-58674257CFD6}" srcOrd="3" destOrd="0" presId="urn:microsoft.com/office/officeart/2005/8/layout/hList7"/>
    <dgm:cxn modelId="{0281C5FB-7B3B-4EA8-B43B-92D7D516D88B}" type="presParOf" srcId="{E1F04BC0-639F-413B-8110-8E75BFEA2634}" destId="{38C06C7F-0E0E-4266-8254-F302FF8D4E31}" srcOrd="9" destOrd="0" presId="urn:microsoft.com/office/officeart/2005/8/layout/hList7"/>
    <dgm:cxn modelId="{93F9E3AE-AFBA-443E-802F-712803C4ECA1}" type="presParOf" srcId="{E1F04BC0-639F-413B-8110-8E75BFEA2634}" destId="{A178D24F-656F-4A19-8504-EB8A9E703827}" srcOrd="10" destOrd="0" presId="urn:microsoft.com/office/officeart/2005/8/layout/hList7"/>
    <dgm:cxn modelId="{42C66162-0F51-46A4-AEE8-B360EC39F2C5}" type="presParOf" srcId="{A178D24F-656F-4A19-8504-EB8A9E703827}" destId="{1D3F88A7-7280-4383-9C7E-9CAF1B93C80E}" srcOrd="0" destOrd="0" presId="urn:microsoft.com/office/officeart/2005/8/layout/hList7"/>
    <dgm:cxn modelId="{9E8C33C0-5973-4C27-BC8F-AAE28A43F0D9}" type="presParOf" srcId="{A178D24F-656F-4A19-8504-EB8A9E703827}" destId="{F9BB79FB-0E07-4252-93E1-0B77EC02DB70}" srcOrd="1" destOrd="0" presId="urn:microsoft.com/office/officeart/2005/8/layout/hList7"/>
    <dgm:cxn modelId="{F56CC093-8ED6-4F5F-BE84-E9150A787368}" type="presParOf" srcId="{A178D24F-656F-4A19-8504-EB8A9E703827}" destId="{A7F7DB61-3083-472D-8CFE-572EAA4F7516}" srcOrd="2" destOrd="0" presId="urn:microsoft.com/office/officeart/2005/8/layout/hList7"/>
    <dgm:cxn modelId="{94793FAE-3681-49D7-807C-FBFAFA6807DD}" type="presParOf" srcId="{A178D24F-656F-4A19-8504-EB8A9E703827}" destId="{ECDA8153-E235-4617-B03B-CF48A9794DB6}" srcOrd="3" destOrd="0" presId="urn:microsoft.com/office/officeart/2005/8/layout/hList7"/>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EA464A5-51B0-48AE-97C7-9419FD276F5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pt-PT"/>
        </a:p>
      </dgm:t>
    </dgm:pt>
    <dgm:pt modelId="{778A8E7A-0273-4E1C-B69A-8880BF46DE15}">
      <dgm:prSet phldrT="[Texto]" custT="1"/>
      <dgm:spPr>
        <a:solidFill>
          <a:srgbClr val="ADE7D8"/>
        </a:solidFill>
      </dgm:spPr>
      <dgm:t>
        <a:bodyPr/>
        <a:lstStyle/>
        <a:p>
          <a:r>
            <a:rPr lang="en-US" sz="1600" b="0" dirty="0" smtClean="0">
              <a:solidFill>
                <a:schemeClr val="accent5">
                  <a:lumMod val="10000"/>
                </a:schemeClr>
              </a:solidFill>
              <a:latin typeface="Century Gothic" panose="020B0502020202020204" pitchFamily="34" charset="0"/>
            </a:rPr>
            <a:t>Drafting of management plans for sustainability of human activities in open ocean marine protected areas;</a:t>
          </a:r>
          <a:endParaRPr lang="pt-PT" sz="1600" b="0" dirty="0" smtClean="0">
            <a:solidFill>
              <a:schemeClr val="accent5">
                <a:lumMod val="10000"/>
              </a:schemeClr>
            </a:solidFill>
            <a:latin typeface="Century Gothic" panose="020B0502020202020204" pitchFamily="34" charset="0"/>
          </a:endParaRPr>
        </a:p>
      </dgm:t>
    </dgm:pt>
    <dgm:pt modelId="{D6406945-A1A4-47D2-985D-D93FAB325784}" type="parTrans" cxnId="{FF445F0C-332C-4ADC-84E1-28868399D293}">
      <dgm:prSet/>
      <dgm:spPr/>
      <dgm:t>
        <a:bodyPr/>
        <a:lstStyle/>
        <a:p>
          <a:endParaRPr lang="pt-PT"/>
        </a:p>
      </dgm:t>
    </dgm:pt>
    <dgm:pt modelId="{A5D66C47-416A-4464-BE2C-0FF72FF6CF72}" type="sibTrans" cxnId="{FF445F0C-332C-4ADC-84E1-28868399D293}">
      <dgm:prSet/>
      <dgm:spPr/>
      <dgm:t>
        <a:bodyPr/>
        <a:lstStyle/>
        <a:p>
          <a:endParaRPr lang="pt-PT"/>
        </a:p>
      </dgm:t>
    </dgm:pt>
    <dgm:pt modelId="{3A82957E-1228-411C-AA8E-0DF14E976256}">
      <dgm:prSet phldrT="[Texto]" custT="1"/>
      <dgm:spPr>
        <a:solidFill>
          <a:srgbClr val="AFE3D0"/>
        </a:solidFill>
      </dgm:spPr>
      <dgm:t>
        <a:bodyPr/>
        <a:lstStyle/>
        <a:p>
          <a:r>
            <a:rPr lang="en-US" sz="1600" b="0" dirty="0" smtClean="0">
              <a:solidFill>
                <a:schemeClr val="accent5">
                  <a:lumMod val="10000"/>
                </a:schemeClr>
              </a:solidFill>
              <a:latin typeface="Century Gothic" panose="020B0502020202020204" pitchFamily="34" charset="0"/>
            </a:rPr>
            <a:t>Promotion of studies to ensure installation and functioning of monitoring devices on marine noise;</a:t>
          </a:r>
          <a:endParaRPr lang="pt-PT" sz="1600" b="0" dirty="0" smtClean="0">
            <a:solidFill>
              <a:schemeClr val="accent5">
                <a:lumMod val="10000"/>
              </a:schemeClr>
            </a:solidFill>
            <a:latin typeface="Century Gothic" panose="020B0502020202020204" pitchFamily="34" charset="0"/>
          </a:endParaRPr>
        </a:p>
      </dgm:t>
    </dgm:pt>
    <dgm:pt modelId="{03DA649B-99E2-44D5-BBCF-2B1363415B6A}" type="parTrans" cxnId="{52699348-5BBF-4A94-B4FD-A5DAD881E240}">
      <dgm:prSet/>
      <dgm:spPr/>
      <dgm:t>
        <a:bodyPr/>
        <a:lstStyle/>
        <a:p>
          <a:endParaRPr lang="pt-PT"/>
        </a:p>
      </dgm:t>
    </dgm:pt>
    <dgm:pt modelId="{A6B1604B-8EA5-40F7-BFC0-EFA9775ECA40}" type="sibTrans" cxnId="{52699348-5BBF-4A94-B4FD-A5DAD881E240}">
      <dgm:prSet/>
      <dgm:spPr/>
      <dgm:t>
        <a:bodyPr/>
        <a:lstStyle/>
        <a:p>
          <a:endParaRPr lang="pt-PT"/>
        </a:p>
      </dgm:t>
    </dgm:pt>
    <dgm:pt modelId="{8D74CDE5-25A6-4EF3-87F0-81194C63264A}">
      <dgm:prSet phldrT="[Texto]" custT="1"/>
      <dgm:spPr>
        <a:solidFill>
          <a:srgbClr val="ADE7D8"/>
        </a:solidFill>
      </dgm:spPr>
      <dgm:t>
        <a:bodyPr/>
        <a:lstStyle/>
        <a:p>
          <a:pPr algn="just"/>
          <a:r>
            <a:rPr lang="pt-BR" sz="1600" b="0" dirty="0" smtClean="0">
              <a:solidFill>
                <a:schemeClr val="accent5">
                  <a:lumMod val="10000"/>
                </a:schemeClr>
              </a:solidFill>
              <a:latin typeface="Century Gothic" panose="020B0502020202020204" pitchFamily="34" charset="0"/>
            </a:rPr>
            <a:t>Research works and / or field inventories for databases, also foreseen in PAF, but with better elegibility under other financing mechanisms;</a:t>
          </a:r>
          <a:endParaRPr lang="pt-PT" sz="1600" b="0" dirty="0">
            <a:solidFill>
              <a:schemeClr val="accent5">
                <a:lumMod val="10000"/>
              </a:schemeClr>
            </a:solidFill>
            <a:latin typeface="Century Gothic" panose="020B0502020202020204" pitchFamily="34" charset="0"/>
          </a:endParaRPr>
        </a:p>
      </dgm:t>
    </dgm:pt>
    <dgm:pt modelId="{0009ABBC-B844-4D33-A673-96D5CB6679CC}" type="parTrans" cxnId="{B4F2A94B-F1AD-4438-9451-1528AA2238B7}">
      <dgm:prSet/>
      <dgm:spPr/>
      <dgm:t>
        <a:bodyPr/>
        <a:lstStyle/>
        <a:p>
          <a:endParaRPr lang="pt-PT"/>
        </a:p>
      </dgm:t>
    </dgm:pt>
    <dgm:pt modelId="{F2701BEC-30A4-4B62-AE78-0C598E09D41C}" type="sibTrans" cxnId="{B4F2A94B-F1AD-4438-9451-1528AA2238B7}">
      <dgm:prSet/>
      <dgm:spPr/>
      <dgm:t>
        <a:bodyPr/>
        <a:lstStyle/>
        <a:p>
          <a:endParaRPr lang="pt-PT"/>
        </a:p>
      </dgm:t>
    </dgm:pt>
    <dgm:pt modelId="{FC102691-251F-4996-BD5B-FB642E3941A4}">
      <dgm:prSet phldrT="[Texto]" custT="1"/>
      <dgm:spPr>
        <a:solidFill>
          <a:srgbClr val="AFE3D0"/>
        </a:solidFill>
      </dgm:spPr>
      <dgm:t>
        <a:bodyPr/>
        <a:lstStyle/>
        <a:p>
          <a:pPr algn="just"/>
          <a:r>
            <a:rPr lang="pt-BR" sz="1600" b="0" dirty="0" smtClean="0">
              <a:solidFill>
                <a:schemeClr val="accent5">
                  <a:lumMod val="10000"/>
                </a:schemeClr>
              </a:solidFill>
              <a:latin typeface="Century Gothic" panose="020B0502020202020204" pitchFamily="34" charset="0"/>
            </a:rPr>
            <a:t>Conservation works for areas outside N2000, but essentials to support the works proposed by LIFE IP, such as control of Invasive Alien Species;</a:t>
          </a:r>
          <a:endParaRPr lang="en-US" sz="1600" b="0" dirty="0" smtClean="0">
            <a:solidFill>
              <a:schemeClr val="accent5">
                <a:lumMod val="10000"/>
              </a:schemeClr>
            </a:solidFill>
            <a:latin typeface="Century Gothic" panose="020B0502020202020204" pitchFamily="34" charset="0"/>
          </a:endParaRPr>
        </a:p>
      </dgm:t>
    </dgm:pt>
    <dgm:pt modelId="{4615D68F-8B0F-40EF-8EAD-B433A5EFB836}" type="parTrans" cxnId="{448D2A40-B126-4A2B-8DE1-0FCD3F70559D}">
      <dgm:prSet/>
      <dgm:spPr/>
      <dgm:t>
        <a:bodyPr/>
        <a:lstStyle/>
        <a:p>
          <a:endParaRPr lang="pt-PT"/>
        </a:p>
      </dgm:t>
    </dgm:pt>
    <dgm:pt modelId="{1B369391-1A80-4106-94AF-B5E3203BBB8E}" type="sibTrans" cxnId="{448D2A40-B126-4A2B-8DE1-0FCD3F70559D}">
      <dgm:prSet/>
      <dgm:spPr/>
      <dgm:t>
        <a:bodyPr/>
        <a:lstStyle/>
        <a:p>
          <a:endParaRPr lang="pt-PT"/>
        </a:p>
      </dgm:t>
    </dgm:pt>
    <dgm:pt modelId="{82546636-FC31-4458-AE2D-3B02755E4BFA}">
      <dgm:prSet phldrT="[Texto]" custT="1"/>
      <dgm:spPr>
        <a:solidFill>
          <a:srgbClr val="AFE3D0"/>
        </a:solidFill>
      </dgm:spPr>
      <dgm:t>
        <a:bodyPr/>
        <a:lstStyle/>
        <a:p>
          <a:pPr algn="just"/>
          <a:r>
            <a:rPr lang="en-US" sz="1600" b="0" dirty="0" smtClean="0">
              <a:solidFill>
                <a:schemeClr val="tx1">
                  <a:lumMod val="95000"/>
                  <a:lumOff val="5000"/>
                </a:schemeClr>
              </a:solidFill>
              <a:latin typeface="Century Gothic" panose="020B0502020202020204" pitchFamily="34" charset="0"/>
            </a:rPr>
            <a:t>Open desktop offices focused on how to mobilize the several funds to support N2000 and not only (ex. FEDER, …), for agriculture, tourism, fisheries (something specific of the integrated projects and which is only supported because of the complementarity)</a:t>
          </a:r>
        </a:p>
      </dgm:t>
    </dgm:pt>
    <dgm:pt modelId="{2D73FFE7-327C-4430-8FC9-C2BD41217267}" type="parTrans" cxnId="{F507CE17-CA89-49E1-AA40-9E45BA9A3662}">
      <dgm:prSet/>
      <dgm:spPr/>
      <dgm:t>
        <a:bodyPr/>
        <a:lstStyle/>
        <a:p>
          <a:endParaRPr lang="pt-PT"/>
        </a:p>
      </dgm:t>
    </dgm:pt>
    <dgm:pt modelId="{BB7683F0-1766-4021-B0F3-C9E6EC297467}" type="sibTrans" cxnId="{F507CE17-CA89-49E1-AA40-9E45BA9A3662}">
      <dgm:prSet/>
      <dgm:spPr/>
      <dgm:t>
        <a:bodyPr/>
        <a:lstStyle/>
        <a:p>
          <a:endParaRPr lang="pt-PT"/>
        </a:p>
      </dgm:t>
    </dgm:pt>
    <dgm:pt modelId="{82CA20BF-99F1-4BB6-B0D3-4D41443DAE1B}" type="pres">
      <dgm:prSet presAssocID="{1EA464A5-51B0-48AE-97C7-9419FD276F58}" presName="linear" presStyleCnt="0">
        <dgm:presLayoutVars>
          <dgm:animLvl val="lvl"/>
          <dgm:resizeHandles val="exact"/>
        </dgm:presLayoutVars>
      </dgm:prSet>
      <dgm:spPr/>
      <dgm:t>
        <a:bodyPr/>
        <a:lstStyle/>
        <a:p>
          <a:endParaRPr lang="pt-PT"/>
        </a:p>
      </dgm:t>
    </dgm:pt>
    <dgm:pt modelId="{732D4A1D-FC64-4EFE-9757-125B80B3D020}" type="pres">
      <dgm:prSet presAssocID="{778A8E7A-0273-4E1C-B69A-8880BF46DE15}" presName="parentText" presStyleLbl="node1" presStyleIdx="0" presStyleCnt="5" custScaleY="60301">
        <dgm:presLayoutVars>
          <dgm:chMax val="0"/>
          <dgm:bulletEnabled val="1"/>
        </dgm:presLayoutVars>
      </dgm:prSet>
      <dgm:spPr/>
      <dgm:t>
        <a:bodyPr/>
        <a:lstStyle/>
        <a:p>
          <a:endParaRPr lang="pt-PT"/>
        </a:p>
      </dgm:t>
    </dgm:pt>
    <dgm:pt modelId="{2799A6A3-920E-4E0B-8A7F-EF312D5933D6}" type="pres">
      <dgm:prSet presAssocID="{A5D66C47-416A-4464-BE2C-0FF72FF6CF72}" presName="spacer" presStyleCnt="0"/>
      <dgm:spPr/>
    </dgm:pt>
    <dgm:pt modelId="{FCD48E21-32F1-45CC-A240-1AECCB60B5EA}" type="pres">
      <dgm:prSet presAssocID="{3A82957E-1228-411C-AA8E-0DF14E976256}" presName="parentText" presStyleLbl="node1" presStyleIdx="1" presStyleCnt="5" custScaleY="60811" custLinFactNeighborX="48626" custLinFactNeighborY="25704">
        <dgm:presLayoutVars>
          <dgm:chMax val="0"/>
          <dgm:bulletEnabled val="1"/>
        </dgm:presLayoutVars>
      </dgm:prSet>
      <dgm:spPr/>
      <dgm:t>
        <a:bodyPr/>
        <a:lstStyle/>
        <a:p>
          <a:endParaRPr lang="pt-PT"/>
        </a:p>
      </dgm:t>
    </dgm:pt>
    <dgm:pt modelId="{DFC349A2-04AE-48FE-827E-7B62F225267B}" type="pres">
      <dgm:prSet presAssocID="{A6B1604B-8EA5-40F7-BFC0-EFA9775ECA40}" presName="spacer" presStyleCnt="0"/>
      <dgm:spPr/>
    </dgm:pt>
    <dgm:pt modelId="{E1D8A194-4208-4066-B876-2949615E4BEF}" type="pres">
      <dgm:prSet presAssocID="{8D74CDE5-25A6-4EF3-87F0-81194C63264A}" presName="parentText" presStyleLbl="node1" presStyleIdx="2" presStyleCnt="5" custScaleY="54696">
        <dgm:presLayoutVars>
          <dgm:chMax val="0"/>
          <dgm:bulletEnabled val="1"/>
        </dgm:presLayoutVars>
      </dgm:prSet>
      <dgm:spPr/>
      <dgm:t>
        <a:bodyPr/>
        <a:lstStyle/>
        <a:p>
          <a:endParaRPr lang="pt-PT"/>
        </a:p>
      </dgm:t>
    </dgm:pt>
    <dgm:pt modelId="{8FEA39F8-BFC5-4E24-9D81-4D187BF6F35E}" type="pres">
      <dgm:prSet presAssocID="{F2701BEC-30A4-4B62-AE78-0C598E09D41C}" presName="spacer" presStyleCnt="0"/>
      <dgm:spPr/>
    </dgm:pt>
    <dgm:pt modelId="{61E267B3-76E7-4E75-8E9C-56501505814A}" type="pres">
      <dgm:prSet presAssocID="{FC102691-251F-4996-BD5B-FB642E3941A4}" presName="parentText" presStyleLbl="node1" presStyleIdx="3" presStyleCnt="5" custScaleY="40352">
        <dgm:presLayoutVars>
          <dgm:chMax val="0"/>
          <dgm:bulletEnabled val="1"/>
        </dgm:presLayoutVars>
      </dgm:prSet>
      <dgm:spPr/>
      <dgm:t>
        <a:bodyPr/>
        <a:lstStyle/>
        <a:p>
          <a:endParaRPr lang="pt-PT"/>
        </a:p>
      </dgm:t>
    </dgm:pt>
    <dgm:pt modelId="{3BA7ACB0-0E95-4457-B40A-793B0158731B}" type="pres">
      <dgm:prSet presAssocID="{1B369391-1A80-4106-94AF-B5E3203BBB8E}" presName="spacer" presStyleCnt="0"/>
      <dgm:spPr/>
    </dgm:pt>
    <dgm:pt modelId="{CAB402D6-599B-4159-A4B0-53AEC79F92F7}" type="pres">
      <dgm:prSet presAssocID="{82546636-FC31-4458-AE2D-3B02755E4BFA}" presName="parentText" presStyleLbl="node1" presStyleIdx="4" presStyleCnt="5">
        <dgm:presLayoutVars>
          <dgm:chMax val="0"/>
          <dgm:bulletEnabled val="1"/>
        </dgm:presLayoutVars>
      </dgm:prSet>
      <dgm:spPr/>
      <dgm:t>
        <a:bodyPr/>
        <a:lstStyle/>
        <a:p>
          <a:endParaRPr lang="pt-PT"/>
        </a:p>
      </dgm:t>
    </dgm:pt>
  </dgm:ptLst>
  <dgm:cxnLst>
    <dgm:cxn modelId="{448D2A40-B126-4A2B-8DE1-0FCD3F70559D}" srcId="{1EA464A5-51B0-48AE-97C7-9419FD276F58}" destId="{FC102691-251F-4996-BD5B-FB642E3941A4}" srcOrd="3" destOrd="0" parTransId="{4615D68F-8B0F-40EF-8EAD-B433A5EFB836}" sibTransId="{1B369391-1A80-4106-94AF-B5E3203BBB8E}"/>
    <dgm:cxn modelId="{6F7C619D-BFD0-4637-8F5D-22955741A2FC}" type="presOf" srcId="{82546636-FC31-4458-AE2D-3B02755E4BFA}" destId="{CAB402D6-599B-4159-A4B0-53AEC79F92F7}" srcOrd="0" destOrd="0" presId="urn:microsoft.com/office/officeart/2005/8/layout/vList2"/>
    <dgm:cxn modelId="{1FB24AF4-766B-48E6-93AE-DC25DF615AF2}" type="presOf" srcId="{1EA464A5-51B0-48AE-97C7-9419FD276F58}" destId="{82CA20BF-99F1-4BB6-B0D3-4D41443DAE1B}" srcOrd="0" destOrd="0" presId="urn:microsoft.com/office/officeart/2005/8/layout/vList2"/>
    <dgm:cxn modelId="{F507CE17-CA89-49E1-AA40-9E45BA9A3662}" srcId="{1EA464A5-51B0-48AE-97C7-9419FD276F58}" destId="{82546636-FC31-4458-AE2D-3B02755E4BFA}" srcOrd="4" destOrd="0" parTransId="{2D73FFE7-327C-4430-8FC9-C2BD41217267}" sibTransId="{BB7683F0-1766-4021-B0F3-C9E6EC297467}"/>
    <dgm:cxn modelId="{52699348-5BBF-4A94-B4FD-A5DAD881E240}" srcId="{1EA464A5-51B0-48AE-97C7-9419FD276F58}" destId="{3A82957E-1228-411C-AA8E-0DF14E976256}" srcOrd="1" destOrd="0" parTransId="{03DA649B-99E2-44D5-BBCF-2B1363415B6A}" sibTransId="{A6B1604B-8EA5-40F7-BFC0-EFA9775ECA40}"/>
    <dgm:cxn modelId="{FA94ACB6-DD63-4C79-87F3-A7BED6C4C027}" type="presOf" srcId="{8D74CDE5-25A6-4EF3-87F0-81194C63264A}" destId="{E1D8A194-4208-4066-B876-2949615E4BEF}" srcOrd="0" destOrd="0" presId="urn:microsoft.com/office/officeart/2005/8/layout/vList2"/>
    <dgm:cxn modelId="{1FBB93F7-C779-4F30-9FA1-AD1D734050CE}" type="presOf" srcId="{FC102691-251F-4996-BD5B-FB642E3941A4}" destId="{61E267B3-76E7-4E75-8E9C-56501505814A}" srcOrd="0" destOrd="0" presId="urn:microsoft.com/office/officeart/2005/8/layout/vList2"/>
    <dgm:cxn modelId="{FF445F0C-332C-4ADC-84E1-28868399D293}" srcId="{1EA464A5-51B0-48AE-97C7-9419FD276F58}" destId="{778A8E7A-0273-4E1C-B69A-8880BF46DE15}" srcOrd="0" destOrd="0" parTransId="{D6406945-A1A4-47D2-985D-D93FAB325784}" sibTransId="{A5D66C47-416A-4464-BE2C-0FF72FF6CF72}"/>
    <dgm:cxn modelId="{14CD9898-1329-4FE2-8957-B0EA69BFC3AC}" type="presOf" srcId="{3A82957E-1228-411C-AA8E-0DF14E976256}" destId="{FCD48E21-32F1-45CC-A240-1AECCB60B5EA}" srcOrd="0" destOrd="0" presId="urn:microsoft.com/office/officeart/2005/8/layout/vList2"/>
    <dgm:cxn modelId="{70361AFB-F912-4F6D-AF1F-192CE3C8FF93}" type="presOf" srcId="{778A8E7A-0273-4E1C-B69A-8880BF46DE15}" destId="{732D4A1D-FC64-4EFE-9757-125B80B3D020}" srcOrd="0" destOrd="0" presId="urn:microsoft.com/office/officeart/2005/8/layout/vList2"/>
    <dgm:cxn modelId="{B4F2A94B-F1AD-4438-9451-1528AA2238B7}" srcId="{1EA464A5-51B0-48AE-97C7-9419FD276F58}" destId="{8D74CDE5-25A6-4EF3-87F0-81194C63264A}" srcOrd="2" destOrd="0" parTransId="{0009ABBC-B844-4D33-A673-96D5CB6679CC}" sibTransId="{F2701BEC-30A4-4B62-AE78-0C598E09D41C}"/>
    <dgm:cxn modelId="{EE043501-D4DF-49A0-BCB6-B5C2A80A150F}" type="presParOf" srcId="{82CA20BF-99F1-4BB6-B0D3-4D41443DAE1B}" destId="{732D4A1D-FC64-4EFE-9757-125B80B3D020}" srcOrd="0" destOrd="0" presId="urn:microsoft.com/office/officeart/2005/8/layout/vList2"/>
    <dgm:cxn modelId="{521A5531-EF9B-483B-87B4-D5CFAD9E641B}" type="presParOf" srcId="{82CA20BF-99F1-4BB6-B0D3-4D41443DAE1B}" destId="{2799A6A3-920E-4E0B-8A7F-EF312D5933D6}" srcOrd="1" destOrd="0" presId="urn:microsoft.com/office/officeart/2005/8/layout/vList2"/>
    <dgm:cxn modelId="{CC85FDE4-40A1-4EB0-BCD7-F4B2BF226778}" type="presParOf" srcId="{82CA20BF-99F1-4BB6-B0D3-4D41443DAE1B}" destId="{FCD48E21-32F1-45CC-A240-1AECCB60B5EA}" srcOrd="2" destOrd="0" presId="urn:microsoft.com/office/officeart/2005/8/layout/vList2"/>
    <dgm:cxn modelId="{52A92073-9650-4B74-969F-425EC0484356}" type="presParOf" srcId="{82CA20BF-99F1-4BB6-B0D3-4D41443DAE1B}" destId="{DFC349A2-04AE-48FE-827E-7B62F225267B}" srcOrd="3" destOrd="0" presId="urn:microsoft.com/office/officeart/2005/8/layout/vList2"/>
    <dgm:cxn modelId="{CF20BF83-AAB0-481C-A68A-86951EC8A82E}" type="presParOf" srcId="{82CA20BF-99F1-4BB6-B0D3-4D41443DAE1B}" destId="{E1D8A194-4208-4066-B876-2949615E4BEF}" srcOrd="4" destOrd="0" presId="urn:microsoft.com/office/officeart/2005/8/layout/vList2"/>
    <dgm:cxn modelId="{6D364BFF-C4F6-4C38-B2F1-8796CEE64DB8}" type="presParOf" srcId="{82CA20BF-99F1-4BB6-B0D3-4D41443DAE1B}" destId="{8FEA39F8-BFC5-4E24-9D81-4D187BF6F35E}" srcOrd="5" destOrd="0" presId="urn:microsoft.com/office/officeart/2005/8/layout/vList2"/>
    <dgm:cxn modelId="{2E86BEEC-E22E-4B87-9A90-34F3BC535371}" type="presParOf" srcId="{82CA20BF-99F1-4BB6-B0D3-4D41443DAE1B}" destId="{61E267B3-76E7-4E75-8E9C-56501505814A}" srcOrd="6" destOrd="0" presId="urn:microsoft.com/office/officeart/2005/8/layout/vList2"/>
    <dgm:cxn modelId="{BFDB316D-BEE9-4079-ABBB-E12A4C8221E8}" type="presParOf" srcId="{82CA20BF-99F1-4BB6-B0D3-4D41443DAE1B}" destId="{3BA7ACB0-0E95-4457-B40A-793B0158731B}" srcOrd="7" destOrd="0" presId="urn:microsoft.com/office/officeart/2005/8/layout/vList2"/>
    <dgm:cxn modelId="{A8BD2A4C-94D7-422F-A923-09F88893689D}" type="presParOf" srcId="{82CA20BF-99F1-4BB6-B0D3-4D41443DAE1B}" destId="{CAB402D6-599B-4159-A4B0-53AEC79F92F7}" srcOrd="8"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A27D66-5A9F-4F0D-84C2-E196FACB8998}">
      <dsp:nvSpPr>
        <dsp:cNvPr id="0" name=""/>
        <dsp:cNvSpPr/>
      </dsp:nvSpPr>
      <dsp:spPr>
        <a:xfrm>
          <a:off x="3302" y="155407"/>
          <a:ext cx="2184852" cy="2184852"/>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w="12700" cap="flat" cmpd="sng" algn="ctr">
          <a:solidFill>
            <a:srgbClr val="AFE3D0"/>
          </a:solidFill>
          <a:prstDash val="solid"/>
        </a:ln>
        <a:effectLst/>
      </dsp:spPr>
      <dsp:style>
        <a:lnRef idx="2">
          <a:scrgbClr r="0" g="0" b="0"/>
        </a:lnRef>
        <a:fillRef idx="1">
          <a:scrgbClr r="0" g="0" b="0"/>
        </a:fillRef>
        <a:effectRef idx="0">
          <a:scrgbClr r="0" g="0" b="0"/>
        </a:effectRef>
        <a:fontRef idx="minor">
          <a:schemeClr val="lt1"/>
        </a:fontRef>
      </dsp:style>
    </dsp:sp>
    <dsp:sp modelId="{34A1F4F6-FE8B-41BF-9DED-035C2B1886C6}">
      <dsp:nvSpPr>
        <dsp:cNvPr id="0" name=""/>
        <dsp:cNvSpPr/>
      </dsp:nvSpPr>
      <dsp:spPr>
        <a:xfrm>
          <a:off x="3302" y="155407"/>
          <a:ext cx="218" cy="4369704"/>
        </a:xfrm>
        <a:prstGeom prst="line">
          <a:avLst/>
        </a:pr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5B0D638-8343-4A72-BDB6-E0ACAD274FEC}">
      <dsp:nvSpPr>
        <dsp:cNvPr id="0" name=""/>
        <dsp:cNvSpPr/>
      </dsp:nvSpPr>
      <dsp:spPr>
        <a:xfrm>
          <a:off x="3302" y="2340260"/>
          <a:ext cx="2184852" cy="2184852"/>
        </a:xfrm>
        <a:prstGeom prst="rect">
          <a:avLst/>
        </a:prstGeom>
        <a:solidFill>
          <a:schemeClr val="lt1"/>
        </a:solidFill>
        <a:ln w="12700" cap="flat" cmpd="sng" algn="ctr">
          <a:solidFill>
            <a:srgbClr val="AFE3D0"/>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49530" tIns="49530" rIns="49530" bIns="49530" numCol="1" spcCol="1270" anchor="t" anchorCtr="0">
          <a:noAutofit/>
        </a:bodyPr>
        <a:lstStyle/>
        <a:p>
          <a:pPr lvl="0" algn="l" defTabSz="577850">
            <a:lnSpc>
              <a:spcPct val="120000"/>
            </a:lnSpc>
            <a:spcBef>
              <a:spcPct val="0"/>
            </a:spcBef>
            <a:spcAft>
              <a:spcPct val="35000"/>
            </a:spcAft>
          </a:pPr>
          <a:r>
            <a:rPr lang="pt-PT" sz="1300" b="1" kern="1200" dirty="0" err="1" smtClean="0">
              <a:solidFill>
                <a:schemeClr val="tx1"/>
              </a:solidFill>
              <a:latin typeface="Century Gothic" panose="020B0502020202020204" pitchFamily="34" charset="0"/>
              <a:cs typeface="Calibri" panose="020F0502020204030204" pitchFamily="34" charset="0"/>
            </a:rPr>
            <a:t>Best</a:t>
          </a:r>
          <a:r>
            <a:rPr lang="pt-PT" sz="1300" b="1" kern="1200" dirty="0" smtClean="0">
              <a:solidFill>
                <a:schemeClr val="tx1"/>
              </a:solidFill>
              <a:latin typeface="Century Gothic" panose="020B0502020202020204" pitchFamily="34" charset="0"/>
              <a:cs typeface="Calibri" panose="020F0502020204030204" pitchFamily="34" charset="0"/>
            </a:rPr>
            <a:t> </a:t>
          </a:r>
          <a:r>
            <a:rPr lang="pt-PT" sz="1300" b="1" kern="1200" dirty="0" err="1" smtClean="0">
              <a:solidFill>
                <a:schemeClr val="tx1"/>
              </a:solidFill>
              <a:latin typeface="Century Gothic" panose="020B0502020202020204" pitchFamily="34" charset="0"/>
              <a:cs typeface="Calibri" panose="020F0502020204030204" pitchFamily="34" charset="0"/>
            </a:rPr>
            <a:t>Practice</a:t>
          </a:r>
          <a:r>
            <a:rPr lang="pt-PT" sz="1300" b="1" kern="1200" dirty="0" smtClean="0">
              <a:solidFill>
                <a:schemeClr val="tx1"/>
              </a:solidFill>
              <a:latin typeface="Century Gothic" panose="020B0502020202020204" pitchFamily="34" charset="0"/>
              <a:cs typeface="Calibri" panose="020F0502020204030204" pitchFamily="34" charset="0"/>
            </a:rPr>
            <a:t> </a:t>
          </a:r>
          <a:r>
            <a:rPr lang="pt-PT" sz="1300" b="1" kern="1200" dirty="0" err="1" smtClean="0">
              <a:solidFill>
                <a:schemeClr val="tx1"/>
              </a:solidFill>
              <a:latin typeface="Century Gothic" panose="020B0502020202020204" pitchFamily="34" charset="0"/>
              <a:cs typeface="Calibri" panose="020F0502020204030204" pitchFamily="34" charset="0"/>
            </a:rPr>
            <a:t>Actions</a:t>
          </a:r>
          <a:r>
            <a:rPr lang="pt-PT" sz="1300" b="1" kern="1200" dirty="0" smtClean="0">
              <a:solidFill>
                <a:schemeClr val="tx1"/>
              </a:solidFill>
              <a:latin typeface="Century Gothic" panose="020B0502020202020204" pitchFamily="34" charset="0"/>
              <a:cs typeface="Calibri" panose="020F0502020204030204" pitchFamily="34" charset="0"/>
            </a:rPr>
            <a:t> </a:t>
          </a:r>
        </a:p>
        <a:p>
          <a:pPr lvl="0" algn="l" defTabSz="577850">
            <a:lnSpc>
              <a:spcPct val="120000"/>
            </a:lnSpc>
            <a:spcBef>
              <a:spcPct val="0"/>
            </a:spcBef>
            <a:spcAft>
              <a:spcPct val="35000"/>
            </a:spcAft>
          </a:pPr>
          <a:r>
            <a:rPr lang="pt-PT" sz="1200" b="0" kern="1200" dirty="0" smtClean="0">
              <a:solidFill>
                <a:schemeClr val="tx1"/>
              </a:solidFill>
              <a:latin typeface="Century Gothic" panose="020B0502020202020204" pitchFamily="34" charset="0"/>
              <a:cs typeface="Calibri" panose="020F0502020204030204" pitchFamily="34" charset="0"/>
            </a:rPr>
            <a:t>(</a:t>
          </a:r>
          <a:r>
            <a:rPr lang="pt-PT" sz="1200" b="0" kern="1200" dirty="0" err="1" smtClean="0">
              <a:solidFill>
                <a:schemeClr val="tx1"/>
              </a:solidFill>
              <a:latin typeface="Century Gothic" panose="020B0502020202020204" pitchFamily="34" charset="0"/>
              <a:cs typeface="Calibri" panose="020F0502020204030204" pitchFamily="34" charset="0"/>
            </a:rPr>
            <a:t>eg</a:t>
          </a:r>
          <a:r>
            <a:rPr lang="pt-PT" sz="1200" b="0" kern="1200" dirty="0" smtClean="0">
              <a:solidFill>
                <a:schemeClr val="tx1"/>
              </a:solidFill>
              <a:latin typeface="Century Gothic" panose="020B0502020202020204" pitchFamily="34" charset="0"/>
              <a:cs typeface="Calibri" panose="020F0502020204030204" pitchFamily="34" charset="0"/>
            </a:rPr>
            <a:t>.: Regional </a:t>
          </a:r>
          <a:r>
            <a:rPr lang="pt-PT" sz="1200" b="0" kern="1200" dirty="0" err="1" smtClean="0">
              <a:solidFill>
                <a:schemeClr val="tx1"/>
              </a:solidFill>
              <a:latin typeface="Century Gothic" panose="020B0502020202020204" pitchFamily="34" charset="0"/>
              <a:cs typeface="Calibri" panose="020F0502020204030204" pitchFamily="34" charset="0"/>
            </a:rPr>
            <a:t>Strategy</a:t>
          </a:r>
          <a:r>
            <a:rPr lang="pt-PT" sz="1200" b="0" kern="1200" dirty="0" smtClean="0">
              <a:solidFill>
                <a:schemeClr val="tx1"/>
              </a:solidFill>
              <a:latin typeface="Century Gothic" panose="020B0502020202020204" pitchFamily="34" charset="0"/>
              <a:cs typeface="Calibri" panose="020F0502020204030204" pitchFamily="34" charset="0"/>
            </a:rPr>
            <a:t> for IAS; Regional </a:t>
          </a:r>
          <a:r>
            <a:rPr lang="pt-PT" sz="1200" b="0" kern="1200" dirty="0" err="1" smtClean="0">
              <a:solidFill>
                <a:schemeClr val="tx1"/>
              </a:solidFill>
              <a:latin typeface="Century Gothic" panose="020B0502020202020204" pitchFamily="34" charset="0"/>
              <a:cs typeface="Calibri" panose="020F0502020204030204" pitchFamily="34" charset="0"/>
            </a:rPr>
            <a:t>Strategy</a:t>
          </a:r>
          <a:r>
            <a:rPr lang="pt-PT" sz="1200" b="0" kern="1200" dirty="0" smtClean="0">
              <a:solidFill>
                <a:schemeClr val="tx1"/>
              </a:solidFill>
              <a:latin typeface="Century Gothic" panose="020B0502020202020204" pitchFamily="34" charset="0"/>
              <a:cs typeface="Calibri" panose="020F0502020204030204" pitchFamily="34" charset="0"/>
            </a:rPr>
            <a:t> for </a:t>
          </a:r>
          <a:r>
            <a:rPr lang="pt-PT" sz="1200" b="0" kern="1200" dirty="0" err="1" smtClean="0">
              <a:solidFill>
                <a:schemeClr val="tx1"/>
              </a:solidFill>
              <a:latin typeface="Century Gothic" panose="020B0502020202020204" pitchFamily="34" charset="0"/>
              <a:cs typeface="Calibri" panose="020F0502020204030204" pitchFamily="34" charset="0"/>
            </a:rPr>
            <a:t>Prevention</a:t>
          </a:r>
          <a:r>
            <a:rPr lang="pt-PT" sz="1200" b="0" kern="1200" dirty="0" smtClean="0">
              <a:solidFill>
                <a:schemeClr val="tx1"/>
              </a:solidFill>
              <a:latin typeface="Century Gothic" panose="020B0502020202020204" pitchFamily="34" charset="0"/>
              <a:cs typeface="Calibri" panose="020F0502020204030204" pitchFamily="34" charset="0"/>
            </a:rPr>
            <a:t> </a:t>
          </a:r>
          <a:r>
            <a:rPr lang="pt-PT" sz="1200" b="0" kern="1200" dirty="0" err="1" smtClean="0">
              <a:solidFill>
                <a:schemeClr val="tx1"/>
              </a:solidFill>
              <a:latin typeface="Century Gothic" panose="020B0502020202020204" pitchFamily="34" charset="0"/>
              <a:cs typeface="Calibri" panose="020F0502020204030204" pitchFamily="34" charset="0"/>
            </a:rPr>
            <a:t>and</a:t>
          </a:r>
          <a:r>
            <a:rPr lang="pt-PT" sz="1200" b="0" kern="1200" dirty="0" smtClean="0">
              <a:solidFill>
                <a:schemeClr val="tx1"/>
              </a:solidFill>
              <a:latin typeface="Century Gothic" panose="020B0502020202020204" pitchFamily="34" charset="0"/>
              <a:cs typeface="Calibri" panose="020F0502020204030204" pitchFamily="34" charset="0"/>
            </a:rPr>
            <a:t> </a:t>
          </a:r>
          <a:r>
            <a:rPr lang="pt-PT" sz="1200" b="0" kern="1200" dirty="0" err="1" smtClean="0">
              <a:solidFill>
                <a:schemeClr val="tx1"/>
              </a:solidFill>
              <a:latin typeface="Century Gothic" panose="020B0502020202020204" pitchFamily="34" charset="0"/>
              <a:cs typeface="Calibri" panose="020F0502020204030204" pitchFamily="34" charset="0"/>
            </a:rPr>
            <a:t>Control</a:t>
          </a:r>
          <a:r>
            <a:rPr lang="pt-PT" sz="1200" b="0" kern="1200" dirty="0" smtClean="0">
              <a:solidFill>
                <a:schemeClr val="tx1"/>
              </a:solidFill>
              <a:latin typeface="Century Gothic" panose="020B0502020202020204" pitchFamily="34" charset="0"/>
              <a:cs typeface="Calibri" panose="020F0502020204030204" pitchFamily="34" charset="0"/>
            </a:rPr>
            <a:t> </a:t>
          </a:r>
          <a:r>
            <a:rPr lang="pt-PT" sz="1200" b="0" kern="1200" dirty="0" err="1" smtClean="0">
              <a:solidFill>
                <a:schemeClr val="tx1"/>
              </a:solidFill>
              <a:latin typeface="Century Gothic" panose="020B0502020202020204" pitchFamily="34" charset="0"/>
              <a:cs typeface="Calibri" panose="020F0502020204030204" pitchFamily="34" charset="0"/>
            </a:rPr>
            <a:t>of</a:t>
          </a:r>
          <a:r>
            <a:rPr lang="pt-PT" sz="1200" b="0" kern="1200" dirty="0" smtClean="0">
              <a:solidFill>
                <a:schemeClr val="tx1"/>
              </a:solidFill>
              <a:latin typeface="Century Gothic" panose="020B0502020202020204" pitchFamily="34" charset="0"/>
              <a:cs typeface="Calibri" panose="020F0502020204030204" pitchFamily="34" charset="0"/>
            </a:rPr>
            <a:t> marine IAS;</a:t>
          </a:r>
        </a:p>
        <a:p>
          <a:pPr lvl="0" algn="l" defTabSz="577850">
            <a:lnSpc>
              <a:spcPct val="120000"/>
            </a:lnSpc>
            <a:spcBef>
              <a:spcPct val="0"/>
            </a:spcBef>
            <a:spcAft>
              <a:spcPct val="35000"/>
            </a:spcAft>
          </a:pPr>
          <a:r>
            <a:rPr lang="pt-PT" sz="1200" b="0" kern="1200" dirty="0" err="1" smtClean="0">
              <a:solidFill>
                <a:schemeClr val="tx1"/>
              </a:solidFill>
              <a:latin typeface="Century Gothic" panose="020B0502020202020204" pitchFamily="34" charset="0"/>
              <a:cs typeface="Calibri" panose="020F0502020204030204" pitchFamily="34" charset="0"/>
            </a:rPr>
            <a:t>Restoration</a:t>
          </a:r>
          <a:r>
            <a:rPr lang="pt-PT" sz="1200" b="0" kern="1200" dirty="0" smtClean="0">
              <a:solidFill>
                <a:schemeClr val="tx1"/>
              </a:solidFill>
              <a:latin typeface="Century Gothic" panose="020B0502020202020204" pitchFamily="34" charset="0"/>
              <a:cs typeface="Calibri" panose="020F0502020204030204" pitchFamily="34" charset="0"/>
            </a:rPr>
            <a:t> </a:t>
          </a:r>
          <a:r>
            <a:rPr lang="pt-PT" sz="1200" b="0" kern="1200" dirty="0" err="1" smtClean="0">
              <a:solidFill>
                <a:schemeClr val="tx1"/>
              </a:solidFill>
              <a:latin typeface="Century Gothic" panose="020B0502020202020204" pitchFamily="34" charset="0"/>
              <a:cs typeface="Calibri" panose="020F0502020204030204" pitchFamily="34" charset="0"/>
            </a:rPr>
            <a:t>of</a:t>
          </a:r>
          <a:r>
            <a:rPr lang="pt-PT" sz="1200" b="0" kern="1200" dirty="0" smtClean="0">
              <a:solidFill>
                <a:schemeClr val="tx1"/>
              </a:solidFill>
              <a:latin typeface="Century Gothic" panose="020B0502020202020204" pitchFamily="34" charset="0"/>
              <a:cs typeface="Calibri" panose="020F0502020204030204" pitchFamily="34" charset="0"/>
            </a:rPr>
            <a:t> habitats </a:t>
          </a:r>
          <a:r>
            <a:rPr lang="pt-PT" sz="1200" b="0" kern="1200" dirty="0" err="1" smtClean="0">
              <a:solidFill>
                <a:schemeClr val="tx1"/>
              </a:solidFill>
              <a:latin typeface="Century Gothic" panose="020B0502020202020204" pitchFamily="34" charset="0"/>
              <a:cs typeface="Calibri" panose="020F0502020204030204" pitchFamily="34" charset="0"/>
            </a:rPr>
            <a:t>under</a:t>
          </a:r>
          <a:r>
            <a:rPr lang="pt-PT" sz="1200" b="0" kern="1200" dirty="0" smtClean="0">
              <a:solidFill>
                <a:schemeClr val="tx1"/>
              </a:solidFill>
              <a:latin typeface="Century Gothic" panose="020B0502020202020204" pitchFamily="34" charset="0"/>
              <a:cs typeface="Calibri" panose="020F0502020204030204" pitchFamily="34" charset="0"/>
            </a:rPr>
            <a:t> HD; </a:t>
          </a:r>
          <a:r>
            <a:rPr lang="pt-PT" sz="1200" b="0" kern="1200" dirty="0" err="1" smtClean="0">
              <a:solidFill>
                <a:schemeClr val="tx1"/>
              </a:solidFill>
              <a:latin typeface="Century Gothic" panose="020B0502020202020204" pitchFamily="34" charset="0"/>
              <a:cs typeface="Calibri" panose="020F0502020204030204" pitchFamily="34" charset="0"/>
            </a:rPr>
            <a:t>Conservation</a:t>
          </a:r>
          <a:r>
            <a:rPr lang="pt-PT" sz="1200" b="0" kern="1200" dirty="0" smtClean="0">
              <a:solidFill>
                <a:schemeClr val="tx1"/>
              </a:solidFill>
              <a:latin typeface="Century Gothic" panose="020B0502020202020204" pitchFamily="34" charset="0"/>
              <a:cs typeface="Calibri" panose="020F0502020204030204" pitchFamily="34" charset="0"/>
            </a:rPr>
            <a:t> </a:t>
          </a:r>
          <a:r>
            <a:rPr lang="pt-PT" sz="1200" b="0" kern="1200" dirty="0" err="1" smtClean="0">
              <a:solidFill>
                <a:schemeClr val="tx1"/>
              </a:solidFill>
              <a:latin typeface="Century Gothic" panose="020B0502020202020204" pitchFamily="34" charset="0"/>
              <a:cs typeface="Calibri" panose="020F0502020204030204" pitchFamily="34" charset="0"/>
            </a:rPr>
            <a:t>of</a:t>
          </a:r>
          <a:r>
            <a:rPr lang="pt-PT" sz="1200" b="0" kern="1200" dirty="0" smtClean="0">
              <a:solidFill>
                <a:schemeClr val="tx1"/>
              </a:solidFill>
              <a:latin typeface="Century Gothic" panose="020B0502020202020204" pitchFamily="34" charset="0"/>
              <a:cs typeface="Calibri" panose="020F0502020204030204" pitchFamily="34" charset="0"/>
            </a:rPr>
            <a:t> marine </a:t>
          </a:r>
          <a:r>
            <a:rPr lang="pt-PT" sz="1200" b="0" kern="1200" dirty="0" err="1" smtClean="0">
              <a:solidFill>
                <a:schemeClr val="tx1"/>
              </a:solidFill>
              <a:latin typeface="Century Gothic" panose="020B0502020202020204" pitchFamily="34" charset="0"/>
              <a:cs typeface="Calibri" panose="020F0502020204030204" pitchFamily="34" charset="0"/>
            </a:rPr>
            <a:t>turtles</a:t>
          </a:r>
          <a:r>
            <a:rPr lang="pt-PT" sz="1200" b="0" kern="1200" dirty="0" smtClean="0">
              <a:solidFill>
                <a:schemeClr val="tx1"/>
              </a:solidFill>
              <a:latin typeface="Century Gothic" panose="020B0502020202020204" pitchFamily="34" charset="0"/>
              <a:cs typeface="Calibri" panose="020F0502020204030204" pitchFamily="34" charset="0"/>
            </a:rPr>
            <a:t>; </a:t>
          </a:r>
          <a:r>
            <a:rPr lang="pt-PT" sz="1200" b="0" kern="1200" dirty="0" err="1" smtClean="0">
              <a:solidFill>
                <a:schemeClr val="tx1"/>
              </a:solidFill>
              <a:latin typeface="Century Gothic" panose="020B0502020202020204" pitchFamily="34" charset="0"/>
              <a:cs typeface="Calibri" panose="020F0502020204030204" pitchFamily="34" charset="0"/>
            </a:rPr>
            <a:t>Conservation</a:t>
          </a:r>
          <a:r>
            <a:rPr lang="pt-PT" sz="1200" b="0" kern="1200" dirty="0" smtClean="0">
              <a:solidFill>
                <a:schemeClr val="tx1"/>
              </a:solidFill>
              <a:latin typeface="Century Gothic" panose="020B0502020202020204" pitchFamily="34" charset="0"/>
              <a:cs typeface="Calibri" panose="020F0502020204030204" pitchFamily="34" charset="0"/>
            </a:rPr>
            <a:t> </a:t>
          </a:r>
          <a:r>
            <a:rPr lang="pt-PT" sz="1200" b="0" kern="1200" dirty="0" err="1" smtClean="0">
              <a:solidFill>
                <a:schemeClr val="tx1"/>
              </a:solidFill>
              <a:latin typeface="Century Gothic" panose="020B0502020202020204" pitchFamily="34" charset="0"/>
              <a:cs typeface="Calibri" panose="020F0502020204030204" pitchFamily="34" charset="0"/>
            </a:rPr>
            <a:t>of</a:t>
          </a:r>
          <a:r>
            <a:rPr lang="pt-PT" sz="1200" b="0" kern="1200" dirty="0" smtClean="0">
              <a:solidFill>
                <a:schemeClr val="tx1"/>
              </a:solidFill>
              <a:latin typeface="Century Gothic" panose="020B0502020202020204" pitchFamily="34" charset="0"/>
              <a:cs typeface="Calibri" panose="020F0502020204030204" pitchFamily="34" charset="0"/>
            </a:rPr>
            <a:t> </a:t>
          </a:r>
          <a:r>
            <a:rPr lang="pt-PT" sz="1200" b="0" kern="1200" dirty="0" err="1" smtClean="0">
              <a:solidFill>
                <a:schemeClr val="tx1"/>
              </a:solidFill>
              <a:latin typeface="Century Gothic" panose="020B0502020202020204" pitchFamily="34" charset="0"/>
              <a:cs typeface="Calibri" panose="020F0502020204030204" pitchFamily="34" charset="0"/>
            </a:rPr>
            <a:t>Azores</a:t>
          </a:r>
          <a:r>
            <a:rPr lang="pt-PT" sz="1200" b="0" kern="1200" dirty="0" smtClean="0">
              <a:solidFill>
                <a:schemeClr val="tx1"/>
              </a:solidFill>
              <a:latin typeface="Century Gothic" panose="020B0502020202020204" pitchFamily="34" charset="0"/>
              <a:cs typeface="Calibri" panose="020F0502020204030204" pitchFamily="34" charset="0"/>
            </a:rPr>
            <a:t> </a:t>
          </a:r>
          <a:r>
            <a:rPr lang="pt-PT" sz="1200" b="0" kern="1200" dirty="0" err="1" smtClean="0">
              <a:solidFill>
                <a:schemeClr val="tx1"/>
              </a:solidFill>
              <a:latin typeface="Century Gothic" panose="020B0502020202020204" pitchFamily="34" charset="0"/>
              <a:cs typeface="Calibri" panose="020F0502020204030204" pitchFamily="34" charset="0"/>
            </a:rPr>
            <a:t>bullfinch</a:t>
          </a:r>
          <a:r>
            <a:rPr lang="pt-PT" sz="1200" b="0" kern="1200" dirty="0" smtClean="0">
              <a:solidFill>
                <a:schemeClr val="tx1"/>
              </a:solidFill>
              <a:latin typeface="Century Gothic" panose="020B0502020202020204" pitchFamily="34" charset="0"/>
              <a:cs typeface="Calibri" panose="020F0502020204030204" pitchFamily="34" charset="0"/>
            </a:rPr>
            <a:t>;</a:t>
          </a:r>
          <a:endParaRPr lang="pt-PT" sz="1200" b="0" kern="1200" dirty="0">
            <a:solidFill>
              <a:schemeClr val="tx1"/>
            </a:solidFill>
            <a:latin typeface="Century Gothic" panose="020B0502020202020204" pitchFamily="34" charset="0"/>
            <a:cs typeface="Calibri" panose="020F0502020204030204" pitchFamily="34" charset="0"/>
          </a:endParaRPr>
        </a:p>
      </dsp:txBody>
      <dsp:txXfrm>
        <a:off x="3302" y="2340260"/>
        <a:ext cx="2184852" cy="2184852"/>
      </dsp:txXfrm>
    </dsp:sp>
    <dsp:sp modelId="{3211D40C-DBF1-45BE-A4F5-1F11916E4790}">
      <dsp:nvSpPr>
        <dsp:cNvPr id="0" name=""/>
        <dsp:cNvSpPr/>
      </dsp:nvSpPr>
      <dsp:spPr>
        <a:xfrm>
          <a:off x="2188971" y="155407"/>
          <a:ext cx="2184852" cy="2184852"/>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a:ln w="12700" cap="flat" cmpd="sng" algn="ctr">
          <a:solidFill>
            <a:srgbClr val="AFE3D0"/>
          </a:solidFill>
          <a:prstDash val="solid"/>
        </a:ln>
        <a:effectLst/>
      </dsp:spPr>
      <dsp:style>
        <a:lnRef idx="2">
          <a:scrgbClr r="0" g="0" b="0"/>
        </a:lnRef>
        <a:fillRef idx="1">
          <a:scrgbClr r="0" g="0" b="0"/>
        </a:fillRef>
        <a:effectRef idx="0">
          <a:scrgbClr r="0" g="0" b="0"/>
        </a:effectRef>
        <a:fontRef idx="minor">
          <a:schemeClr val="lt1"/>
        </a:fontRef>
      </dsp:style>
    </dsp:sp>
    <dsp:sp modelId="{0715FF49-8456-4365-82E6-70C986FE48D2}">
      <dsp:nvSpPr>
        <dsp:cNvPr id="0" name=""/>
        <dsp:cNvSpPr/>
      </dsp:nvSpPr>
      <dsp:spPr>
        <a:xfrm>
          <a:off x="2188971" y="155407"/>
          <a:ext cx="218" cy="4369704"/>
        </a:xfrm>
        <a:prstGeom prst="line">
          <a:avLst/>
        </a:pr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F933C3B-B2EA-4850-9444-3D5A38029333}">
      <dsp:nvSpPr>
        <dsp:cNvPr id="0" name=""/>
        <dsp:cNvSpPr/>
      </dsp:nvSpPr>
      <dsp:spPr>
        <a:xfrm>
          <a:off x="2188971" y="2340260"/>
          <a:ext cx="2184852" cy="2184852"/>
        </a:xfrm>
        <a:prstGeom prst="rect">
          <a:avLst/>
        </a:prstGeom>
        <a:solidFill>
          <a:schemeClr val="lt1"/>
        </a:solidFill>
        <a:ln w="12700" cap="flat" cmpd="sng" algn="ctr">
          <a:solidFill>
            <a:srgbClr val="AFE3D0"/>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49530" tIns="49530" rIns="49530" bIns="49530" numCol="1" spcCol="1270" anchor="t" anchorCtr="0">
          <a:noAutofit/>
        </a:bodyPr>
        <a:lstStyle/>
        <a:p>
          <a:pPr lvl="0" algn="l" defTabSz="577850">
            <a:lnSpc>
              <a:spcPct val="120000"/>
            </a:lnSpc>
            <a:spcBef>
              <a:spcPct val="0"/>
            </a:spcBef>
            <a:spcAft>
              <a:spcPct val="35000"/>
            </a:spcAft>
          </a:pPr>
          <a:r>
            <a:rPr lang="pt-PT" sz="1300" b="1" kern="1200" dirty="0" err="1" smtClean="0">
              <a:solidFill>
                <a:schemeClr val="tx1"/>
              </a:solidFill>
              <a:latin typeface="Century Gothic" panose="020B0502020202020204" pitchFamily="34" charset="0"/>
              <a:cs typeface="Calibri" panose="020F0502020204030204" pitchFamily="34" charset="0"/>
            </a:rPr>
            <a:t>Demonstrative</a:t>
          </a:r>
          <a:r>
            <a:rPr lang="pt-PT" sz="1300" b="1" kern="1200" dirty="0" smtClean="0">
              <a:solidFill>
                <a:schemeClr val="tx1"/>
              </a:solidFill>
              <a:latin typeface="Century Gothic" panose="020B0502020202020204" pitchFamily="34" charset="0"/>
              <a:cs typeface="Calibri" panose="020F0502020204030204" pitchFamily="34" charset="0"/>
            </a:rPr>
            <a:t>/</a:t>
          </a:r>
          <a:r>
            <a:rPr lang="pt-PT" sz="1300" b="1" kern="1200" dirty="0" err="1" smtClean="0">
              <a:solidFill>
                <a:schemeClr val="tx1"/>
              </a:solidFill>
              <a:latin typeface="Century Gothic" panose="020B0502020202020204" pitchFamily="34" charset="0"/>
              <a:cs typeface="Calibri" panose="020F0502020204030204" pitchFamily="34" charset="0"/>
            </a:rPr>
            <a:t>Innovative</a:t>
          </a:r>
          <a:r>
            <a:rPr lang="pt-PT" sz="1300" b="1" kern="1200" dirty="0" smtClean="0">
              <a:solidFill>
                <a:schemeClr val="tx1"/>
              </a:solidFill>
              <a:latin typeface="Century Gothic" panose="020B0502020202020204" pitchFamily="34" charset="0"/>
              <a:cs typeface="Calibri" panose="020F0502020204030204" pitchFamily="34" charset="0"/>
            </a:rPr>
            <a:t> Works</a:t>
          </a:r>
        </a:p>
        <a:p>
          <a:pPr lvl="0" algn="l" defTabSz="577850">
            <a:lnSpc>
              <a:spcPct val="120000"/>
            </a:lnSpc>
            <a:spcBef>
              <a:spcPct val="0"/>
            </a:spcBef>
            <a:spcAft>
              <a:spcPct val="35000"/>
            </a:spcAft>
          </a:pPr>
          <a:r>
            <a:rPr lang="pt-PT" sz="1200" b="0" kern="1200" dirty="0" smtClean="0">
              <a:solidFill>
                <a:schemeClr val="tx1"/>
              </a:solidFill>
              <a:latin typeface="Century Gothic" panose="020B0502020202020204" pitchFamily="34" charset="0"/>
              <a:cs typeface="Calibri" panose="020F0502020204030204" pitchFamily="34" charset="0"/>
            </a:rPr>
            <a:t>(</a:t>
          </a:r>
          <a:r>
            <a:rPr lang="pt-PT" sz="1200" b="0" kern="1200" dirty="0" err="1" smtClean="0">
              <a:solidFill>
                <a:schemeClr val="tx1"/>
              </a:solidFill>
              <a:latin typeface="Century Gothic" panose="020B0502020202020204" pitchFamily="34" charset="0"/>
              <a:cs typeface="Calibri" panose="020F0502020204030204" pitchFamily="34" charset="0"/>
            </a:rPr>
            <a:t>recovery</a:t>
          </a:r>
          <a:r>
            <a:rPr lang="pt-PT" sz="1200" b="0" kern="1200" dirty="0" smtClean="0">
              <a:solidFill>
                <a:schemeClr val="tx1"/>
              </a:solidFill>
              <a:latin typeface="Century Gothic" panose="020B0502020202020204" pitchFamily="34" charset="0"/>
              <a:cs typeface="Calibri" panose="020F0502020204030204" pitchFamily="34" charset="0"/>
            </a:rPr>
            <a:t> </a:t>
          </a:r>
          <a:r>
            <a:rPr lang="pt-PT" sz="1200" b="0" kern="1200" dirty="0" err="1" smtClean="0">
              <a:solidFill>
                <a:schemeClr val="tx1"/>
              </a:solidFill>
              <a:latin typeface="Century Gothic" panose="020B0502020202020204" pitchFamily="34" charset="0"/>
              <a:cs typeface="Calibri" panose="020F0502020204030204" pitchFamily="34" charset="0"/>
            </a:rPr>
            <a:t>of</a:t>
          </a:r>
          <a:r>
            <a:rPr lang="pt-PT" sz="1200" b="0" kern="1200" dirty="0" smtClean="0">
              <a:solidFill>
                <a:schemeClr val="tx1"/>
              </a:solidFill>
              <a:latin typeface="Century Gothic" panose="020B0502020202020204" pitchFamily="34" charset="0"/>
              <a:cs typeface="Calibri" panose="020F0502020204030204" pitchFamily="34" charset="0"/>
            </a:rPr>
            <a:t> </a:t>
          </a:r>
          <a:r>
            <a:rPr lang="pt-PT" sz="1200" b="0" kern="1200" dirty="0" err="1" smtClean="0">
              <a:solidFill>
                <a:schemeClr val="tx1"/>
              </a:solidFill>
              <a:latin typeface="Century Gothic" panose="020B0502020202020204" pitchFamily="34" charset="0"/>
              <a:cs typeface="Calibri" panose="020F0502020204030204" pitchFamily="34" charset="0"/>
            </a:rPr>
            <a:t>endemic</a:t>
          </a:r>
          <a:r>
            <a:rPr lang="pt-PT" sz="1200" b="0" kern="1200" dirty="0" smtClean="0">
              <a:solidFill>
                <a:schemeClr val="tx1"/>
              </a:solidFill>
              <a:latin typeface="Century Gothic" panose="020B0502020202020204" pitchFamily="34" charset="0"/>
              <a:cs typeface="Calibri" panose="020F0502020204030204" pitchFamily="34" charset="0"/>
            </a:rPr>
            <a:t> flora </a:t>
          </a:r>
          <a:r>
            <a:rPr lang="pt-PT" sz="1200" b="0" kern="1200" dirty="0" err="1" smtClean="0">
              <a:solidFill>
                <a:schemeClr val="tx1"/>
              </a:solidFill>
              <a:latin typeface="Century Gothic" panose="020B0502020202020204" pitchFamily="34" charset="0"/>
              <a:cs typeface="Calibri" panose="020F0502020204030204" pitchFamily="34" charset="0"/>
            </a:rPr>
            <a:t>populations</a:t>
          </a:r>
          <a:r>
            <a:rPr lang="pt-PT" sz="1200" b="0" kern="1200" dirty="0" smtClean="0">
              <a:solidFill>
                <a:schemeClr val="tx1"/>
              </a:solidFill>
              <a:latin typeface="Century Gothic" panose="020B0502020202020204" pitchFamily="34" charset="0"/>
              <a:cs typeface="Calibri" panose="020F0502020204030204" pitchFamily="34" charset="0"/>
            </a:rPr>
            <a:t>; </a:t>
          </a:r>
          <a:r>
            <a:rPr lang="pt-PT" sz="1200" b="0" kern="1200" dirty="0" err="1" smtClean="0">
              <a:solidFill>
                <a:schemeClr val="tx1"/>
              </a:solidFill>
              <a:latin typeface="Century Gothic" panose="020B0502020202020204" pitchFamily="34" charset="0"/>
              <a:cs typeface="Calibri" panose="020F0502020204030204" pitchFamily="34" charset="0"/>
            </a:rPr>
            <a:t>Pilot</a:t>
          </a:r>
          <a:r>
            <a:rPr lang="pt-PT" sz="1200" b="0" kern="1200" dirty="0" smtClean="0">
              <a:solidFill>
                <a:schemeClr val="tx1"/>
              </a:solidFill>
              <a:latin typeface="Century Gothic" panose="020B0502020202020204" pitchFamily="34" charset="0"/>
              <a:cs typeface="Calibri" panose="020F0502020204030204" pitchFamily="34" charset="0"/>
            </a:rPr>
            <a:t> </a:t>
          </a:r>
          <a:r>
            <a:rPr lang="pt-PT" sz="1200" b="0" kern="1200" dirty="0" err="1" smtClean="0">
              <a:solidFill>
                <a:schemeClr val="tx1"/>
              </a:solidFill>
              <a:latin typeface="Century Gothic" panose="020B0502020202020204" pitchFamily="34" charset="0"/>
              <a:cs typeface="Calibri" panose="020F0502020204030204" pitchFamily="34" charset="0"/>
            </a:rPr>
            <a:t>action</a:t>
          </a:r>
          <a:r>
            <a:rPr lang="pt-PT" sz="1200" b="0" kern="1200" dirty="0" smtClean="0">
              <a:solidFill>
                <a:schemeClr val="tx1"/>
              </a:solidFill>
              <a:latin typeface="Century Gothic" panose="020B0502020202020204" pitchFamily="34" charset="0"/>
              <a:cs typeface="Calibri" panose="020F0502020204030204" pitchFamily="34" charset="0"/>
            </a:rPr>
            <a:t> for </a:t>
          </a:r>
          <a:r>
            <a:rPr lang="pt-PT" sz="1200" b="0" kern="1200" dirty="0" err="1" smtClean="0">
              <a:solidFill>
                <a:schemeClr val="tx1"/>
              </a:solidFill>
              <a:latin typeface="Century Gothic" panose="020B0502020202020204" pitchFamily="34" charset="0"/>
              <a:cs typeface="Calibri" panose="020F0502020204030204" pitchFamily="34" charset="0"/>
            </a:rPr>
            <a:t>early</a:t>
          </a:r>
          <a:r>
            <a:rPr lang="pt-PT" sz="1200" b="0" kern="1200" dirty="0" smtClean="0">
              <a:solidFill>
                <a:schemeClr val="tx1"/>
              </a:solidFill>
              <a:latin typeface="Century Gothic" panose="020B0502020202020204" pitchFamily="34" charset="0"/>
              <a:cs typeface="Calibri" panose="020F0502020204030204" pitchFamily="34" charset="0"/>
            </a:rPr>
            <a:t> </a:t>
          </a:r>
          <a:r>
            <a:rPr lang="pt-PT" sz="1200" b="0" kern="1200" dirty="0" err="1" smtClean="0">
              <a:solidFill>
                <a:schemeClr val="tx1"/>
              </a:solidFill>
              <a:latin typeface="Century Gothic" panose="020B0502020202020204" pitchFamily="34" charset="0"/>
              <a:cs typeface="Calibri" panose="020F0502020204030204" pitchFamily="34" charset="0"/>
            </a:rPr>
            <a:t>warning</a:t>
          </a:r>
          <a:r>
            <a:rPr lang="pt-PT" sz="1200" b="0" kern="1200" dirty="0" smtClean="0">
              <a:solidFill>
                <a:schemeClr val="tx1"/>
              </a:solidFill>
              <a:latin typeface="Century Gothic" panose="020B0502020202020204" pitchFamily="34" charset="0"/>
              <a:cs typeface="Calibri" panose="020F0502020204030204" pitchFamily="34" charset="0"/>
            </a:rPr>
            <a:t> </a:t>
          </a:r>
          <a:r>
            <a:rPr lang="pt-PT" sz="1200" b="0" kern="1200" dirty="0" err="1" smtClean="0">
              <a:solidFill>
                <a:schemeClr val="tx1"/>
              </a:solidFill>
              <a:latin typeface="Century Gothic" panose="020B0502020202020204" pitchFamily="34" charset="0"/>
              <a:cs typeface="Calibri" panose="020F0502020204030204" pitchFamily="34" charset="0"/>
            </a:rPr>
            <a:t>and</a:t>
          </a:r>
          <a:r>
            <a:rPr lang="pt-PT" sz="1200" b="0" kern="1200" dirty="0" smtClean="0">
              <a:solidFill>
                <a:schemeClr val="tx1"/>
              </a:solidFill>
              <a:latin typeface="Century Gothic" panose="020B0502020202020204" pitchFamily="34" charset="0"/>
              <a:cs typeface="Calibri" panose="020F0502020204030204" pitchFamily="34" charset="0"/>
            </a:rPr>
            <a:t> </a:t>
          </a:r>
          <a:r>
            <a:rPr lang="pt-PT" sz="1200" b="0" kern="1200" dirty="0" err="1" smtClean="0">
              <a:solidFill>
                <a:schemeClr val="tx1"/>
              </a:solidFill>
              <a:latin typeface="Century Gothic" panose="020B0502020202020204" pitchFamily="34" charset="0"/>
              <a:cs typeface="Calibri" panose="020F0502020204030204" pitchFamily="34" charset="0"/>
            </a:rPr>
            <a:t>rapid</a:t>
          </a:r>
          <a:r>
            <a:rPr lang="pt-PT" sz="1200" b="0" kern="1200" dirty="0" smtClean="0">
              <a:solidFill>
                <a:schemeClr val="tx1"/>
              </a:solidFill>
              <a:latin typeface="Century Gothic" panose="020B0502020202020204" pitchFamily="34" charset="0"/>
              <a:cs typeface="Calibri" panose="020F0502020204030204" pitchFamily="34" charset="0"/>
            </a:rPr>
            <a:t> response for IAS)</a:t>
          </a:r>
        </a:p>
      </dsp:txBody>
      <dsp:txXfrm>
        <a:off x="2188971" y="2340260"/>
        <a:ext cx="2184852" cy="2184852"/>
      </dsp:txXfrm>
    </dsp:sp>
    <dsp:sp modelId="{14ADA89A-A149-4581-A2E4-6CDE24325B0B}">
      <dsp:nvSpPr>
        <dsp:cNvPr id="0" name=""/>
        <dsp:cNvSpPr/>
      </dsp:nvSpPr>
      <dsp:spPr>
        <a:xfrm>
          <a:off x="4374640" y="155407"/>
          <a:ext cx="2184852" cy="2184852"/>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59000" r="-59000"/>
          </a:stretch>
        </a:blipFill>
        <a:ln w="12700" cap="flat" cmpd="sng" algn="ctr">
          <a:solidFill>
            <a:srgbClr val="AFE3D0"/>
          </a:solidFill>
          <a:prstDash val="solid"/>
        </a:ln>
        <a:effectLst/>
      </dsp:spPr>
      <dsp:style>
        <a:lnRef idx="2">
          <a:scrgbClr r="0" g="0" b="0"/>
        </a:lnRef>
        <a:fillRef idx="1">
          <a:scrgbClr r="0" g="0" b="0"/>
        </a:fillRef>
        <a:effectRef idx="0">
          <a:scrgbClr r="0" g="0" b="0"/>
        </a:effectRef>
        <a:fontRef idx="minor">
          <a:schemeClr val="lt1"/>
        </a:fontRef>
      </dsp:style>
    </dsp:sp>
    <dsp:sp modelId="{A295DACA-9595-4F40-8B3A-A587373DED1C}">
      <dsp:nvSpPr>
        <dsp:cNvPr id="0" name=""/>
        <dsp:cNvSpPr/>
      </dsp:nvSpPr>
      <dsp:spPr>
        <a:xfrm>
          <a:off x="4374640" y="155407"/>
          <a:ext cx="218" cy="4369704"/>
        </a:xfrm>
        <a:prstGeom prst="line">
          <a:avLst/>
        </a:pr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097DCB4-D900-4304-BA1D-36C844820C60}">
      <dsp:nvSpPr>
        <dsp:cNvPr id="0" name=""/>
        <dsp:cNvSpPr/>
      </dsp:nvSpPr>
      <dsp:spPr>
        <a:xfrm>
          <a:off x="4374640" y="2340260"/>
          <a:ext cx="2184852" cy="2184852"/>
        </a:xfrm>
        <a:prstGeom prst="rect">
          <a:avLst/>
        </a:prstGeom>
        <a:solidFill>
          <a:schemeClr val="lt1"/>
        </a:solidFill>
        <a:ln w="12700" cap="flat" cmpd="sng" algn="ctr">
          <a:solidFill>
            <a:srgbClr val="AFE3D0"/>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49530" tIns="49530" rIns="49530" bIns="49530" numCol="1" spcCol="1270" anchor="t" anchorCtr="0">
          <a:noAutofit/>
        </a:bodyPr>
        <a:lstStyle/>
        <a:p>
          <a:pPr lvl="0" algn="l" defTabSz="577850">
            <a:lnSpc>
              <a:spcPct val="120000"/>
            </a:lnSpc>
            <a:spcBef>
              <a:spcPct val="0"/>
            </a:spcBef>
            <a:spcAft>
              <a:spcPct val="35000"/>
            </a:spcAft>
          </a:pPr>
          <a:r>
            <a:rPr lang="pt-PT" sz="1300" b="1" kern="1200" dirty="0" smtClean="0">
              <a:solidFill>
                <a:schemeClr val="tx1"/>
              </a:solidFill>
              <a:latin typeface="Century Gothic" panose="020B0502020202020204" pitchFamily="34" charset="0"/>
              <a:cs typeface="Calibri" panose="020F0502020204030204" pitchFamily="34" charset="0"/>
            </a:rPr>
            <a:t>- </a:t>
          </a:r>
          <a:r>
            <a:rPr lang="pt-PT" sz="1300" b="1" kern="1200" dirty="0" err="1" smtClean="0">
              <a:solidFill>
                <a:schemeClr val="tx1"/>
              </a:solidFill>
              <a:latin typeface="Century Gothic" panose="020B0502020202020204" pitchFamily="34" charset="0"/>
              <a:cs typeface="Calibri" panose="020F0502020204030204" pitchFamily="34" charset="0"/>
            </a:rPr>
            <a:t>Capacity</a:t>
          </a:r>
          <a:r>
            <a:rPr lang="pt-PT" sz="1300" b="1" kern="1200" dirty="0" smtClean="0">
              <a:solidFill>
                <a:schemeClr val="tx1"/>
              </a:solidFill>
              <a:latin typeface="Century Gothic" panose="020B0502020202020204" pitchFamily="34" charset="0"/>
              <a:cs typeface="Calibri" panose="020F0502020204030204" pitchFamily="34" charset="0"/>
            </a:rPr>
            <a:t> </a:t>
          </a:r>
          <a:r>
            <a:rPr lang="pt-PT" sz="1300" b="1" kern="1200" dirty="0" err="1" smtClean="0">
              <a:solidFill>
                <a:schemeClr val="tx1"/>
              </a:solidFill>
              <a:latin typeface="Century Gothic" panose="020B0502020202020204" pitchFamily="34" charset="0"/>
              <a:cs typeface="Calibri" panose="020F0502020204030204" pitchFamily="34" charset="0"/>
            </a:rPr>
            <a:t>Building</a:t>
          </a:r>
          <a:r>
            <a:rPr lang="pt-PT" sz="1300" b="1" kern="1200" dirty="0" smtClean="0">
              <a:solidFill>
                <a:schemeClr val="tx1"/>
              </a:solidFill>
              <a:latin typeface="Century Gothic" panose="020B0502020202020204" pitchFamily="34" charset="0"/>
              <a:cs typeface="Calibri" panose="020F0502020204030204" pitchFamily="34" charset="0"/>
            </a:rPr>
            <a:t>;</a:t>
          </a:r>
          <a:br>
            <a:rPr lang="pt-PT" sz="1300" b="1" kern="1200" dirty="0" smtClean="0">
              <a:solidFill>
                <a:schemeClr val="tx1"/>
              </a:solidFill>
              <a:latin typeface="Century Gothic" panose="020B0502020202020204" pitchFamily="34" charset="0"/>
              <a:cs typeface="Calibri" panose="020F0502020204030204" pitchFamily="34" charset="0"/>
            </a:rPr>
          </a:br>
          <a:r>
            <a:rPr lang="pt-PT" sz="1300" b="1" kern="1200" dirty="0" smtClean="0">
              <a:solidFill>
                <a:schemeClr val="tx1"/>
              </a:solidFill>
              <a:latin typeface="Century Gothic" panose="020B0502020202020204" pitchFamily="34" charset="0"/>
              <a:cs typeface="Calibri" panose="020F0502020204030204" pitchFamily="34" charset="0"/>
            </a:rPr>
            <a:t>-</a:t>
          </a:r>
          <a:r>
            <a:rPr lang="pt-PT" sz="1300" b="1" kern="1200" dirty="0" err="1" smtClean="0">
              <a:solidFill>
                <a:schemeClr val="tx1"/>
              </a:solidFill>
              <a:latin typeface="Century Gothic" panose="020B0502020202020204" pitchFamily="34" charset="0"/>
              <a:cs typeface="Calibri" panose="020F0502020204030204" pitchFamily="34" charset="0"/>
            </a:rPr>
            <a:t>Governance</a:t>
          </a:r>
          <a:r>
            <a:rPr lang="pt-PT" sz="1300" b="1" kern="1200" dirty="0" smtClean="0">
              <a:solidFill>
                <a:schemeClr val="tx1"/>
              </a:solidFill>
              <a:latin typeface="Century Gothic" panose="020B0502020202020204" pitchFamily="34" charset="0"/>
              <a:cs typeface="Calibri" panose="020F0502020204030204" pitchFamily="34" charset="0"/>
            </a:rPr>
            <a:t>;</a:t>
          </a:r>
          <a:br>
            <a:rPr lang="pt-PT" sz="1300" b="1" kern="1200" dirty="0" smtClean="0">
              <a:solidFill>
                <a:schemeClr val="tx1"/>
              </a:solidFill>
              <a:latin typeface="Century Gothic" panose="020B0502020202020204" pitchFamily="34" charset="0"/>
              <a:cs typeface="Calibri" panose="020F0502020204030204" pitchFamily="34" charset="0"/>
            </a:rPr>
          </a:br>
          <a:r>
            <a:rPr lang="pt-PT" sz="1300" b="1" kern="1200" dirty="0" smtClean="0">
              <a:solidFill>
                <a:schemeClr val="tx1"/>
              </a:solidFill>
              <a:latin typeface="Century Gothic" panose="020B0502020202020204" pitchFamily="34" charset="0"/>
              <a:cs typeface="Calibri" panose="020F0502020204030204" pitchFamily="34" charset="0"/>
            </a:rPr>
            <a:t>- </a:t>
          </a:r>
          <a:r>
            <a:rPr lang="pt-PT" sz="1300" b="1" kern="1200" dirty="0" err="1" smtClean="0">
              <a:solidFill>
                <a:schemeClr val="tx1"/>
              </a:solidFill>
              <a:latin typeface="Century Gothic" panose="020B0502020202020204" pitchFamily="34" charset="0"/>
              <a:cs typeface="Calibri" panose="020F0502020204030204" pitchFamily="34" charset="0"/>
            </a:rPr>
            <a:t>Stakeholder’s</a:t>
          </a:r>
          <a:r>
            <a:rPr lang="pt-PT" sz="1300" b="1" kern="1200" dirty="0" smtClean="0">
              <a:solidFill>
                <a:schemeClr val="tx1"/>
              </a:solidFill>
              <a:latin typeface="Century Gothic" panose="020B0502020202020204" pitchFamily="34" charset="0"/>
              <a:cs typeface="Calibri" panose="020F0502020204030204" pitchFamily="34" charset="0"/>
            </a:rPr>
            <a:t> </a:t>
          </a:r>
          <a:r>
            <a:rPr lang="pt-PT" sz="1300" b="1" kern="1200" dirty="0" err="1" smtClean="0">
              <a:solidFill>
                <a:schemeClr val="tx1"/>
              </a:solidFill>
              <a:latin typeface="Century Gothic" panose="020B0502020202020204" pitchFamily="34" charset="0"/>
              <a:cs typeface="Calibri" panose="020F0502020204030204" pitchFamily="34" charset="0"/>
            </a:rPr>
            <a:t>engagement</a:t>
          </a:r>
          <a:r>
            <a:rPr lang="pt-PT" sz="1300" b="1" kern="1200" dirty="0" smtClean="0">
              <a:solidFill>
                <a:schemeClr val="tx1"/>
              </a:solidFill>
              <a:latin typeface="Century Gothic" panose="020B0502020202020204" pitchFamily="34" charset="0"/>
              <a:cs typeface="Calibri" panose="020F0502020204030204" pitchFamily="34" charset="0"/>
            </a:rPr>
            <a:t>;</a:t>
          </a:r>
        </a:p>
        <a:p>
          <a:pPr lvl="0" algn="l" defTabSz="577850">
            <a:lnSpc>
              <a:spcPct val="120000"/>
            </a:lnSpc>
            <a:spcBef>
              <a:spcPct val="0"/>
            </a:spcBef>
            <a:spcAft>
              <a:spcPct val="35000"/>
            </a:spcAft>
          </a:pPr>
          <a:r>
            <a:rPr lang="pt-PT" sz="1300" b="1" kern="1200" dirty="0" smtClean="0">
              <a:solidFill>
                <a:schemeClr val="tx1"/>
              </a:solidFill>
              <a:latin typeface="Century Gothic" panose="020B0502020202020204" pitchFamily="34" charset="0"/>
              <a:cs typeface="Calibri" panose="020F0502020204030204" pitchFamily="34" charset="0"/>
            </a:rPr>
            <a:t>- </a:t>
          </a:r>
          <a:r>
            <a:rPr lang="pt-PT" sz="1300" b="1" kern="1200" dirty="0" err="1" smtClean="0">
              <a:solidFill>
                <a:schemeClr val="tx1"/>
              </a:solidFill>
              <a:latin typeface="Century Gothic" panose="020B0502020202020204" pitchFamily="34" charset="0"/>
              <a:cs typeface="Calibri" panose="020F0502020204030204" pitchFamily="34" charset="0"/>
            </a:rPr>
            <a:t>Support</a:t>
          </a:r>
          <a:r>
            <a:rPr lang="pt-PT" sz="1300" b="1" kern="1200" dirty="0" smtClean="0">
              <a:solidFill>
                <a:schemeClr val="tx1"/>
              </a:solidFill>
              <a:latin typeface="Century Gothic" panose="020B0502020202020204" pitchFamily="34" charset="0"/>
              <a:cs typeface="Calibri" panose="020F0502020204030204" pitchFamily="34" charset="0"/>
            </a:rPr>
            <a:t> </a:t>
          </a:r>
          <a:r>
            <a:rPr lang="pt-PT" sz="1300" b="1" kern="1200" dirty="0" err="1" smtClean="0">
              <a:solidFill>
                <a:schemeClr val="tx1"/>
              </a:solidFill>
              <a:latin typeface="Century Gothic" panose="020B0502020202020204" pitchFamily="34" charset="0"/>
              <a:cs typeface="Calibri" panose="020F0502020204030204" pitchFamily="34" charset="0"/>
            </a:rPr>
            <a:t>office</a:t>
          </a:r>
          <a:r>
            <a:rPr lang="pt-PT" sz="1300" b="1" kern="1200" dirty="0" smtClean="0">
              <a:solidFill>
                <a:schemeClr val="tx1"/>
              </a:solidFill>
              <a:latin typeface="Century Gothic" panose="020B0502020202020204" pitchFamily="34" charset="0"/>
              <a:cs typeface="Calibri" panose="020F0502020204030204" pitchFamily="34" charset="0"/>
            </a:rPr>
            <a:t> for </a:t>
          </a:r>
          <a:r>
            <a:rPr lang="pt-PT" sz="1300" b="1" kern="1200" dirty="0" err="1" smtClean="0">
              <a:solidFill>
                <a:schemeClr val="tx1"/>
              </a:solidFill>
              <a:latin typeface="Century Gothic" panose="020B0502020202020204" pitchFamily="34" charset="0"/>
              <a:cs typeface="Calibri" panose="020F0502020204030204" pitchFamily="34" charset="0"/>
            </a:rPr>
            <a:t>mobilization</a:t>
          </a:r>
          <a:r>
            <a:rPr lang="pt-PT" sz="1300" b="1" kern="1200" dirty="0" smtClean="0">
              <a:solidFill>
                <a:schemeClr val="tx1"/>
              </a:solidFill>
              <a:latin typeface="Century Gothic" panose="020B0502020202020204" pitchFamily="34" charset="0"/>
              <a:cs typeface="Calibri" panose="020F0502020204030204" pitchFamily="34" charset="0"/>
            </a:rPr>
            <a:t> </a:t>
          </a:r>
          <a:r>
            <a:rPr lang="pt-PT" sz="1300" b="1" kern="1200" dirty="0" err="1" smtClean="0">
              <a:solidFill>
                <a:schemeClr val="tx1"/>
              </a:solidFill>
              <a:latin typeface="Century Gothic" panose="020B0502020202020204" pitchFamily="34" charset="0"/>
              <a:cs typeface="Calibri" panose="020F0502020204030204" pitchFamily="34" charset="0"/>
            </a:rPr>
            <a:t>of</a:t>
          </a:r>
          <a:r>
            <a:rPr lang="pt-PT" sz="1300" b="1" kern="1200" dirty="0" smtClean="0">
              <a:solidFill>
                <a:schemeClr val="tx1"/>
              </a:solidFill>
              <a:latin typeface="Century Gothic" panose="020B0502020202020204" pitchFamily="34" charset="0"/>
              <a:cs typeface="Calibri" panose="020F0502020204030204" pitchFamily="34" charset="0"/>
            </a:rPr>
            <a:t> </a:t>
          </a:r>
          <a:r>
            <a:rPr lang="pt-PT" sz="1300" b="1" kern="1200" dirty="0" err="1" smtClean="0">
              <a:solidFill>
                <a:schemeClr val="tx1"/>
              </a:solidFill>
              <a:latin typeface="Century Gothic" panose="020B0502020202020204" pitchFamily="34" charset="0"/>
              <a:cs typeface="Calibri" panose="020F0502020204030204" pitchFamily="34" charset="0"/>
            </a:rPr>
            <a:t>complementary</a:t>
          </a:r>
          <a:r>
            <a:rPr lang="pt-PT" sz="1300" b="1" kern="1200" dirty="0" smtClean="0">
              <a:solidFill>
                <a:schemeClr val="tx1"/>
              </a:solidFill>
              <a:latin typeface="Century Gothic" panose="020B0502020202020204" pitchFamily="34" charset="0"/>
              <a:cs typeface="Calibri" panose="020F0502020204030204" pitchFamily="34" charset="0"/>
            </a:rPr>
            <a:t> </a:t>
          </a:r>
          <a:r>
            <a:rPr lang="pt-PT" sz="1300" b="1" kern="1200" dirty="0" err="1" smtClean="0">
              <a:solidFill>
                <a:schemeClr val="tx1"/>
              </a:solidFill>
              <a:latin typeface="Century Gothic" panose="020B0502020202020204" pitchFamily="34" charset="0"/>
              <a:cs typeface="Calibri" panose="020F0502020204030204" pitchFamily="34" charset="0"/>
            </a:rPr>
            <a:t>funds</a:t>
          </a:r>
          <a:r>
            <a:rPr lang="pt-PT" sz="1300" b="1" kern="1200" dirty="0" smtClean="0">
              <a:solidFill>
                <a:schemeClr val="tx1"/>
              </a:solidFill>
              <a:latin typeface="Century Gothic" panose="020B0502020202020204" pitchFamily="34" charset="0"/>
              <a:cs typeface="Calibri" panose="020F0502020204030204" pitchFamily="34" charset="0"/>
            </a:rPr>
            <a:t>;</a:t>
          </a:r>
          <a:endParaRPr lang="pt-PT" sz="1300" b="1" kern="1200" dirty="0">
            <a:solidFill>
              <a:schemeClr val="tx1"/>
            </a:solidFill>
            <a:latin typeface="Century Gothic" panose="020B0502020202020204" pitchFamily="34" charset="0"/>
            <a:cs typeface="Calibri" panose="020F0502020204030204" pitchFamily="34" charset="0"/>
          </a:endParaRPr>
        </a:p>
      </dsp:txBody>
      <dsp:txXfrm>
        <a:off x="4374640" y="2340260"/>
        <a:ext cx="2184852" cy="2184852"/>
      </dsp:txXfrm>
    </dsp:sp>
    <dsp:sp modelId="{5D65FFF0-B3C6-4D7D-A51B-FC7F35278247}">
      <dsp:nvSpPr>
        <dsp:cNvPr id="0" name=""/>
        <dsp:cNvSpPr/>
      </dsp:nvSpPr>
      <dsp:spPr>
        <a:xfrm>
          <a:off x="6560309" y="155407"/>
          <a:ext cx="2184852" cy="2184852"/>
        </a:xfrm>
        <a:prstGeom prst="rect">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25000" r="-25000"/>
          </a:stretch>
        </a:blipFill>
        <a:ln w="12700" cap="flat" cmpd="sng" algn="ctr">
          <a:solidFill>
            <a:srgbClr val="AFE3D0"/>
          </a:solidFill>
          <a:prstDash val="solid"/>
        </a:ln>
        <a:effectLst/>
      </dsp:spPr>
      <dsp:style>
        <a:lnRef idx="2">
          <a:scrgbClr r="0" g="0" b="0"/>
        </a:lnRef>
        <a:fillRef idx="1">
          <a:scrgbClr r="0" g="0" b="0"/>
        </a:fillRef>
        <a:effectRef idx="0">
          <a:scrgbClr r="0" g="0" b="0"/>
        </a:effectRef>
        <a:fontRef idx="minor">
          <a:schemeClr val="lt1"/>
        </a:fontRef>
      </dsp:style>
    </dsp:sp>
    <dsp:sp modelId="{D67A805C-963F-4362-B857-4318F1D99AF9}">
      <dsp:nvSpPr>
        <dsp:cNvPr id="0" name=""/>
        <dsp:cNvSpPr/>
      </dsp:nvSpPr>
      <dsp:spPr>
        <a:xfrm>
          <a:off x="6560309" y="155407"/>
          <a:ext cx="218" cy="4369704"/>
        </a:xfrm>
        <a:prstGeom prst="line">
          <a:avLst/>
        </a:pr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B826180-5D37-4804-9446-3FEF9438A05A}">
      <dsp:nvSpPr>
        <dsp:cNvPr id="0" name=""/>
        <dsp:cNvSpPr/>
      </dsp:nvSpPr>
      <dsp:spPr>
        <a:xfrm>
          <a:off x="6560309" y="2340260"/>
          <a:ext cx="2184852" cy="2184852"/>
        </a:xfrm>
        <a:prstGeom prst="rect">
          <a:avLst/>
        </a:prstGeom>
        <a:solidFill>
          <a:schemeClr val="lt1"/>
        </a:solidFill>
        <a:ln w="12700" cap="flat" cmpd="sng" algn="ctr">
          <a:solidFill>
            <a:srgbClr val="AFE3D0"/>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49530" tIns="49530" rIns="49530" bIns="49530" numCol="1" spcCol="1270" anchor="t" anchorCtr="0">
          <a:noAutofit/>
        </a:bodyPr>
        <a:lstStyle/>
        <a:p>
          <a:pPr lvl="0" algn="l" defTabSz="577850">
            <a:lnSpc>
              <a:spcPct val="120000"/>
            </a:lnSpc>
            <a:spcBef>
              <a:spcPct val="0"/>
            </a:spcBef>
            <a:spcAft>
              <a:spcPct val="35000"/>
            </a:spcAft>
          </a:pPr>
          <a:r>
            <a:rPr lang="pt-PT" sz="1300" b="1" kern="1200" dirty="0" err="1" smtClean="0">
              <a:solidFill>
                <a:schemeClr val="tx1"/>
              </a:solidFill>
              <a:latin typeface="Century Gothic" panose="020B0502020202020204" pitchFamily="34" charset="0"/>
              <a:cs typeface="Calibri" panose="020F0502020204030204" pitchFamily="34" charset="0"/>
            </a:rPr>
            <a:t>Replicability</a:t>
          </a:r>
          <a:r>
            <a:rPr lang="pt-PT" sz="1300" b="1" kern="1200" dirty="0" smtClean="0">
              <a:solidFill>
                <a:schemeClr val="tx1"/>
              </a:solidFill>
              <a:latin typeface="Century Gothic" panose="020B0502020202020204" pitchFamily="34" charset="0"/>
              <a:cs typeface="Calibri" panose="020F0502020204030204" pitchFamily="34" charset="0"/>
            </a:rPr>
            <a:t> </a:t>
          </a:r>
          <a:r>
            <a:rPr lang="pt-PT" sz="1300" b="1" kern="1200" dirty="0" err="1" smtClean="0">
              <a:solidFill>
                <a:schemeClr val="tx1"/>
              </a:solidFill>
              <a:latin typeface="Century Gothic" panose="020B0502020202020204" pitchFamily="34" charset="0"/>
              <a:cs typeface="Calibri" panose="020F0502020204030204" pitchFamily="34" charset="0"/>
            </a:rPr>
            <a:t>and</a:t>
          </a:r>
          <a:r>
            <a:rPr lang="pt-PT" sz="1300" b="1" kern="1200" dirty="0" smtClean="0">
              <a:solidFill>
                <a:schemeClr val="tx1"/>
              </a:solidFill>
              <a:latin typeface="Century Gothic" panose="020B0502020202020204" pitchFamily="34" charset="0"/>
              <a:cs typeface="Calibri" panose="020F0502020204030204" pitchFamily="34" charset="0"/>
            </a:rPr>
            <a:t> </a:t>
          </a:r>
          <a:r>
            <a:rPr lang="pt-PT" sz="1300" b="1" kern="1200" dirty="0" err="1" smtClean="0">
              <a:solidFill>
                <a:schemeClr val="tx1"/>
              </a:solidFill>
              <a:latin typeface="Century Gothic" panose="020B0502020202020204" pitchFamily="34" charset="0"/>
              <a:cs typeface="Calibri" panose="020F0502020204030204" pitchFamily="34" charset="0"/>
            </a:rPr>
            <a:t>transferability</a:t>
          </a:r>
          <a:r>
            <a:rPr lang="pt-PT" sz="1300" b="1" kern="1200" dirty="0" smtClean="0">
              <a:solidFill>
                <a:schemeClr val="tx1"/>
              </a:solidFill>
              <a:latin typeface="Century Gothic" panose="020B0502020202020204" pitchFamily="34" charset="0"/>
              <a:cs typeface="Calibri" panose="020F0502020204030204" pitchFamily="34" charset="0"/>
            </a:rPr>
            <a:t> </a:t>
          </a:r>
          <a:r>
            <a:rPr lang="pt-PT" sz="1300" b="1" kern="1200" dirty="0" err="1" smtClean="0">
              <a:solidFill>
                <a:schemeClr val="tx1"/>
              </a:solidFill>
              <a:latin typeface="Century Gothic" panose="020B0502020202020204" pitchFamily="34" charset="0"/>
              <a:cs typeface="Calibri" panose="020F0502020204030204" pitchFamily="34" charset="0"/>
            </a:rPr>
            <a:t>of</a:t>
          </a:r>
          <a:r>
            <a:rPr lang="pt-PT" sz="1300" b="1" kern="1200" dirty="0" smtClean="0">
              <a:solidFill>
                <a:schemeClr val="tx1"/>
              </a:solidFill>
              <a:latin typeface="Century Gothic" panose="020B0502020202020204" pitchFamily="34" charset="0"/>
              <a:cs typeface="Calibri" panose="020F0502020204030204" pitchFamily="34" charset="0"/>
            </a:rPr>
            <a:t> </a:t>
          </a:r>
          <a:r>
            <a:rPr lang="pt-PT" sz="1300" b="1" kern="1200" dirty="0" err="1" smtClean="0">
              <a:solidFill>
                <a:schemeClr val="tx1"/>
              </a:solidFill>
              <a:latin typeface="Century Gothic" panose="020B0502020202020204" pitchFamily="34" charset="0"/>
              <a:cs typeface="Calibri" panose="020F0502020204030204" pitchFamily="34" charset="0"/>
            </a:rPr>
            <a:t>project</a:t>
          </a:r>
          <a:r>
            <a:rPr lang="pt-PT" sz="1300" b="1" kern="1200" dirty="0" smtClean="0">
              <a:solidFill>
                <a:schemeClr val="tx1"/>
              </a:solidFill>
              <a:latin typeface="Century Gothic" panose="020B0502020202020204" pitchFamily="34" charset="0"/>
              <a:cs typeface="Calibri" panose="020F0502020204030204" pitchFamily="34" charset="0"/>
            </a:rPr>
            <a:t> </a:t>
          </a:r>
          <a:r>
            <a:rPr lang="pt-PT" sz="1300" b="1" kern="1200" dirty="0" err="1" smtClean="0">
              <a:solidFill>
                <a:schemeClr val="tx1"/>
              </a:solidFill>
              <a:latin typeface="Century Gothic" panose="020B0502020202020204" pitchFamily="34" charset="0"/>
              <a:cs typeface="Calibri" panose="020F0502020204030204" pitchFamily="34" charset="0"/>
            </a:rPr>
            <a:t>works</a:t>
          </a:r>
          <a:endParaRPr lang="pt-PT" sz="1300" b="1" kern="1200" dirty="0" smtClean="0">
            <a:solidFill>
              <a:schemeClr val="tx1"/>
            </a:solidFill>
            <a:latin typeface="Century Gothic" panose="020B0502020202020204" pitchFamily="34" charset="0"/>
            <a:cs typeface="Calibri" panose="020F0502020204030204" pitchFamily="34" charset="0"/>
          </a:endParaRPr>
        </a:p>
        <a:p>
          <a:pPr lvl="0" algn="l" defTabSz="577850">
            <a:lnSpc>
              <a:spcPct val="120000"/>
            </a:lnSpc>
            <a:spcBef>
              <a:spcPct val="0"/>
            </a:spcBef>
            <a:spcAft>
              <a:spcPct val="35000"/>
            </a:spcAft>
          </a:pPr>
          <a:r>
            <a:rPr lang="pt-PT" sz="1200" b="0" kern="1200" dirty="0" smtClean="0">
              <a:solidFill>
                <a:schemeClr val="tx1"/>
              </a:solidFill>
              <a:latin typeface="Century Gothic" panose="020B0502020202020204" pitchFamily="34" charset="0"/>
              <a:cs typeface="Calibri" panose="020F0502020204030204" pitchFamily="34" charset="0"/>
            </a:rPr>
            <a:t>(</a:t>
          </a:r>
          <a:r>
            <a:rPr lang="pt-PT" sz="1200" b="0" kern="1200" dirty="0" err="1" smtClean="0">
              <a:solidFill>
                <a:schemeClr val="tx1"/>
              </a:solidFill>
              <a:latin typeface="Century Gothic" panose="020B0502020202020204" pitchFamily="34" charset="0"/>
              <a:cs typeface="Calibri" panose="020F0502020204030204" pitchFamily="34" charset="0"/>
            </a:rPr>
            <a:t>pilot</a:t>
          </a:r>
          <a:r>
            <a:rPr lang="pt-PT" sz="1200" b="0" kern="1200" dirty="0" smtClean="0">
              <a:solidFill>
                <a:schemeClr val="tx1"/>
              </a:solidFill>
              <a:latin typeface="Century Gothic" panose="020B0502020202020204" pitchFamily="34" charset="0"/>
              <a:cs typeface="Calibri" panose="020F0502020204030204" pitchFamily="34" charset="0"/>
            </a:rPr>
            <a:t> </a:t>
          </a:r>
          <a:r>
            <a:rPr lang="pt-PT" sz="1200" b="0" kern="1200" dirty="0" err="1" smtClean="0">
              <a:solidFill>
                <a:schemeClr val="tx1"/>
              </a:solidFill>
              <a:latin typeface="Century Gothic" panose="020B0502020202020204" pitchFamily="34" charset="0"/>
              <a:cs typeface="Calibri" panose="020F0502020204030204" pitchFamily="34" charset="0"/>
            </a:rPr>
            <a:t>action</a:t>
          </a:r>
          <a:r>
            <a:rPr lang="pt-PT" sz="1200" b="0" kern="1200" dirty="0" smtClean="0">
              <a:solidFill>
                <a:schemeClr val="tx1"/>
              </a:solidFill>
              <a:latin typeface="Century Gothic" panose="020B0502020202020204" pitchFamily="34" charset="0"/>
              <a:cs typeface="Calibri" panose="020F0502020204030204" pitchFamily="34" charset="0"/>
            </a:rPr>
            <a:t> </a:t>
          </a:r>
          <a:r>
            <a:rPr lang="pt-PT" sz="1200" b="0" kern="1200" dirty="0" err="1" smtClean="0">
              <a:solidFill>
                <a:schemeClr val="tx1"/>
              </a:solidFill>
              <a:latin typeface="Century Gothic" panose="020B0502020202020204" pitchFamily="34" charset="0"/>
              <a:cs typeface="Calibri" panose="020F0502020204030204" pitchFamily="34" charset="0"/>
            </a:rPr>
            <a:t>with</a:t>
          </a:r>
          <a:r>
            <a:rPr lang="pt-PT" sz="1200" b="0" kern="1200" dirty="0" smtClean="0">
              <a:solidFill>
                <a:schemeClr val="tx1"/>
              </a:solidFill>
              <a:latin typeface="Century Gothic" panose="020B0502020202020204" pitchFamily="34" charset="0"/>
              <a:cs typeface="Calibri" panose="020F0502020204030204" pitchFamily="34" charset="0"/>
            </a:rPr>
            <a:t> </a:t>
          </a:r>
          <a:r>
            <a:rPr lang="pt-PT" sz="1200" b="0" kern="1200" dirty="0" err="1" smtClean="0">
              <a:solidFill>
                <a:schemeClr val="tx1"/>
              </a:solidFill>
              <a:latin typeface="Century Gothic" panose="020B0502020202020204" pitchFamily="34" charset="0"/>
              <a:cs typeface="Calibri" panose="020F0502020204030204" pitchFamily="34" charset="0"/>
            </a:rPr>
            <a:t>Canary</a:t>
          </a:r>
          <a:r>
            <a:rPr lang="pt-PT" sz="1200" b="0" kern="1200" dirty="0" smtClean="0">
              <a:solidFill>
                <a:schemeClr val="tx1"/>
              </a:solidFill>
              <a:latin typeface="Century Gothic" panose="020B0502020202020204" pitchFamily="34" charset="0"/>
              <a:cs typeface="Calibri" panose="020F0502020204030204" pitchFamily="34" charset="0"/>
            </a:rPr>
            <a:t> </a:t>
          </a:r>
          <a:r>
            <a:rPr lang="pt-PT" sz="1200" b="0" kern="1200" dirty="0" err="1" smtClean="0">
              <a:solidFill>
                <a:schemeClr val="tx1"/>
              </a:solidFill>
              <a:latin typeface="Century Gothic" panose="020B0502020202020204" pitchFamily="34" charset="0"/>
              <a:cs typeface="Calibri" panose="020F0502020204030204" pitchFamily="34" charset="0"/>
            </a:rPr>
            <a:t>islands</a:t>
          </a:r>
          <a:r>
            <a:rPr lang="pt-PT" sz="1200" b="0" kern="1200" dirty="0" smtClean="0">
              <a:solidFill>
                <a:schemeClr val="tx1"/>
              </a:solidFill>
              <a:latin typeface="Century Gothic" panose="020B0502020202020204" pitchFamily="34" charset="0"/>
              <a:cs typeface="Calibri" panose="020F0502020204030204" pitchFamily="34" charset="0"/>
            </a:rPr>
            <a:t> </a:t>
          </a:r>
          <a:r>
            <a:rPr lang="pt-PT" sz="1200" b="0" kern="1200" dirty="0" err="1" smtClean="0">
              <a:solidFill>
                <a:schemeClr val="tx1"/>
              </a:solidFill>
              <a:latin typeface="Century Gothic" panose="020B0502020202020204" pitchFamily="34" charset="0"/>
              <a:cs typeface="Calibri" panose="020F0502020204030204" pitchFamily="34" charset="0"/>
            </a:rPr>
            <a:t>and</a:t>
          </a:r>
          <a:r>
            <a:rPr lang="pt-PT" sz="1200" b="0" kern="1200" dirty="0" smtClean="0">
              <a:solidFill>
                <a:schemeClr val="tx1"/>
              </a:solidFill>
              <a:latin typeface="Century Gothic" panose="020B0502020202020204" pitchFamily="34" charset="0"/>
              <a:cs typeface="Calibri" panose="020F0502020204030204" pitchFamily="34" charset="0"/>
            </a:rPr>
            <a:t> </a:t>
          </a:r>
          <a:r>
            <a:rPr lang="pt-PT" sz="1200" b="0" kern="1200" dirty="0" err="1" smtClean="0">
              <a:solidFill>
                <a:schemeClr val="tx1"/>
              </a:solidFill>
              <a:latin typeface="Century Gothic" panose="020B0502020202020204" pitchFamily="34" charset="0"/>
              <a:cs typeface="Calibri" panose="020F0502020204030204" pitchFamily="34" charset="0"/>
            </a:rPr>
            <a:t>transfer</a:t>
          </a:r>
          <a:r>
            <a:rPr lang="pt-PT" sz="1200" b="0" kern="1200" dirty="0" smtClean="0">
              <a:solidFill>
                <a:schemeClr val="tx1"/>
              </a:solidFill>
              <a:latin typeface="Century Gothic" panose="020B0502020202020204" pitchFamily="34" charset="0"/>
              <a:cs typeface="Calibri" panose="020F0502020204030204" pitchFamily="34" charset="0"/>
            </a:rPr>
            <a:t> </a:t>
          </a:r>
          <a:r>
            <a:rPr lang="pt-PT" sz="1200" b="0" kern="1200" dirty="0" err="1" smtClean="0">
              <a:solidFill>
                <a:schemeClr val="tx1"/>
              </a:solidFill>
              <a:latin typeface="Century Gothic" panose="020B0502020202020204" pitchFamily="34" charset="0"/>
              <a:cs typeface="Calibri" panose="020F0502020204030204" pitchFamily="34" charset="0"/>
            </a:rPr>
            <a:t>of</a:t>
          </a:r>
          <a:r>
            <a:rPr lang="pt-PT" sz="1200" b="0" kern="1200" dirty="0" smtClean="0">
              <a:solidFill>
                <a:schemeClr val="tx1"/>
              </a:solidFill>
              <a:latin typeface="Century Gothic" panose="020B0502020202020204" pitchFamily="34" charset="0"/>
              <a:cs typeface="Calibri" panose="020F0502020204030204" pitchFamily="34" charset="0"/>
            </a:rPr>
            <a:t> </a:t>
          </a:r>
          <a:r>
            <a:rPr lang="pt-PT" sz="1200" b="0" kern="1200" dirty="0" err="1" smtClean="0">
              <a:solidFill>
                <a:schemeClr val="tx1"/>
              </a:solidFill>
              <a:latin typeface="Century Gothic" panose="020B0502020202020204" pitchFamily="34" charset="0"/>
              <a:cs typeface="Calibri" panose="020F0502020204030204" pitchFamily="34" charset="0"/>
            </a:rPr>
            <a:t>knowledge</a:t>
          </a:r>
          <a:r>
            <a:rPr lang="pt-PT" sz="1200" b="0" kern="1200" dirty="0" smtClean="0">
              <a:solidFill>
                <a:schemeClr val="tx1"/>
              </a:solidFill>
              <a:latin typeface="Century Gothic" panose="020B0502020202020204" pitchFamily="34" charset="0"/>
              <a:cs typeface="Calibri" panose="020F0502020204030204" pitchFamily="34" charset="0"/>
            </a:rPr>
            <a:t> to </a:t>
          </a:r>
          <a:r>
            <a:rPr lang="pt-PT" sz="1200" b="0" kern="1200" dirty="0" err="1" smtClean="0">
              <a:solidFill>
                <a:schemeClr val="tx1"/>
              </a:solidFill>
              <a:latin typeface="Century Gothic" panose="020B0502020202020204" pitchFamily="34" charset="0"/>
              <a:cs typeface="Calibri" panose="020F0502020204030204" pitchFamily="34" charset="0"/>
            </a:rPr>
            <a:t>other</a:t>
          </a:r>
          <a:r>
            <a:rPr lang="pt-PT" sz="1200" b="0" kern="1200" dirty="0" smtClean="0">
              <a:solidFill>
                <a:schemeClr val="tx1"/>
              </a:solidFill>
              <a:latin typeface="Century Gothic" panose="020B0502020202020204" pitchFamily="34" charset="0"/>
              <a:cs typeface="Calibri" panose="020F0502020204030204" pitchFamily="34" charset="0"/>
            </a:rPr>
            <a:t> </a:t>
          </a:r>
          <a:r>
            <a:rPr lang="pt-PT" sz="1200" b="0" kern="1200" dirty="0" err="1" smtClean="0">
              <a:solidFill>
                <a:schemeClr val="tx1"/>
              </a:solidFill>
              <a:latin typeface="Century Gothic" panose="020B0502020202020204" pitchFamily="34" charset="0"/>
              <a:cs typeface="Calibri" panose="020F0502020204030204" pitchFamily="34" charset="0"/>
            </a:rPr>
            <a:t>regions</a:t>
          </a:r>
          <a:r>
            <a:rPr lang="pt-PT" sz="1200" b="0" kern="1200" dirty="0" smtClean="0">
              <a:solidFill>
                <a:schemeClr val="tx1"/>
              </a:solidFill>
              <a:latin typeface="Century Gothic" panose="020B0502020202020204" pitchFamily="34" charset="0"/>
              <a:cs typeface="Calibri" panose="020F0502020204030204" pitchFamily="34" charset="0"/>
            </a:rPr>
            <a:t> </a:t>
          </a:r>
          <a:r>
            <a:rPr lang="pt-PT" sz="1200" b="0" kern="1200" dirty="0" err="1" smtClean="0">
              <a:solidFill>
                <a:schemeClr val="tx1"/>
              </a:solidFill>
              <a:latin typeface="Century Gothic" panose="020B0502020202020204" pitchFamily="34" charset="0"/>
              <a:cs typeface="Calibri" panose="020F0502020204030204" pitchFamily="34" charset="0"/>
            </a:rPr>
            <a:t>of</a:t>
          </a:r>
          <a:r>
            <a:rPr lang="pt-PT" sz="1200" b="0" kern="1200" dirty="0" smtClean="0">
              <a:solidFill>
                <a:schemeClr val="tx1"/>
              </a:solidFill>
              <a:latin typeface="Century Gothic" panose="020B0502020202020204" pitchFamily="34" charset="0"/>
              <a:cs typeface="Calibri" panose="020F0502020204030204" pitchFamily="34" charset="0"/>
            </a:rPr>
            <a:t> </a:t>
          </a:r>
          <a:r>
            <a:rPr lang="pt-PT" sz="1200" b="0" kern="1200" dirty="0" err="1" smtClean="0">
              <a:solidFill>
                <a:schemeClr val="tx1"/>
              </a:solidFill>
              <a:latin typeface="Century Gothic" panose="020B0502020202020204" pitchFamily="34" charset="0"/>
              <a:cs typeface="Calibri" panose="020F0502020204030204" pitchFamily="34" charset="0"/>
            </a:rPr>
            <a:t>Macaronesia</a:t>
          </a:r>
          <a:r>
            <a:rPr lang="pt-PT" sz="1200" b="0" kern="1200" dirty="0" smtClean="0">
              <a:solidFill>
                <a:schemeClr val="tx1"/>
              </a:solidFill>
              <a:latin typeface="Century Gothic" panose="020B0502020202020204" pitchFamily="34" charset="0"/>
              <a:cs typeface="Calibri" panose="020F0502020204030204" pitchFamily="34" charset="0"/>
            </a:rPr>
            <a:t>)</a:t>
          </a:r>
          <a:endParaRPr lang="pt-PT" sz="1200" b="0" kern="1200" dirty="0">
            <a:solidFill>
              <a:schemeClr val="tx1"/>
            </a:solidFill>
            <a:latin typeface="Century Gothic" panose="020B0502020202020204" pitchFamily="34" charset="0"/>
            <a:cs typeface="Calibri" panose="020F0502020204030204" pitchFamily="34" charset="0"/>
          </a:endParaRPr>
        </a:p>
      </dsp:txBody>
      <dsp:txXfrm>
        <a:off x="6560309" y="2340260"/>
        <a:ext cx="2184852" cy="21848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B70828-224E-40B8-9C17-134B1C38B7E9}">
      <dsp:nvSpPr>
        <dsp:cNvPr id="0" name=""/>
        <dsp:cNvSpPr/>
      </dsp:nvSpPr>
      <dsp:spPr>
        <a:xfrm>
          <a:off x="0" y="0"/>
          <a:ext cx="1416659" cy="3775397"/>
        </a:xfrm>
        <a:prstGeom prst="roundRect">
          <a:avLst>
            <a:gd name="adj" fmla="val 10000"/>
          </a:avLst>
        </a:prstGeom>
        <a:solidFill>
          <a:schemeClr val="accent6">
            <a:lumMod val="40000"/>
            <a:lumOff val="6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pt-PT" sz="1200" b="1" kern="1200" dirty="0" err="1" smtClean="0">
              <a:solidFill>
                <a:schemeClr val="tx1"/>
              </a:solidFill>
              <a:latin typeface="Century Gothic" panose="020B0502020202020204" pitchFamily="34" charset="0"/>
            </a:rPr>
            <a:t>Implementation</a:t>
          </a:r>
          <a:r>
            <a:rPr lang="pt-PT" sz="1200" b="1" kern="1200" dirty="0" smtClean="0">
              <a:solidFill>
                <a:schemeClr val="tx1"/>
              </a:solidFill>
              <a:latin typeface="Century Gothic" panose="020B0502020202020204" pitchFamily="34" charset="0"/>
            </a:rPr>
            <a:t> </a:t>
          </a:r>
          <a:r>
            <a:rPr lang="pt-PT" sz="1200" b="1" kern="1200" dirty="0" err="1" smtClean="0">
              <a:solidFill>
                <a:schemeClr val="tx1"/>
              </a:solidFill>
              <a:latin typeface="Century Gothic" panose="020B0502020202020204" pitchFamily="34" charset="0"/>
            </a:rPr>
            <a:t>of</a:t>
          </a:r>
          <a:r>
            <a:rPr lang="pt-PT" sz="1200" b="1" kern="1200" dirty="0" smtClean="0">
              <a:solidFill>
                <a:schemeClr val="tx1"/>
              </a:solidFill>
              <a:latin typeface="Century Gothic" panose="020B0502020202020204" pitchFamily="34" charset="0"/>
            </a:rPr>
            <a:t> </a:t>
          </a:r>
          <a:r>
            <a:rPr lang="pt-PT" sz="1200" b="1" kern="1200" dirty="0" err="1" smtClean="0">
              <a:solidFill>
                <a:schemeClr val="tx1"/>
              </a:solidFill>
              <a:latin typeface="Century Gothic" panose="020B0502020202020204" pitchFamily="34" charset="0"/>
            </a:rPr>
            <a:t>Prioritized</a:t>
          </a:r>
          <a:r>
            <a:rPr lang="pt-PT" sz="1200" b="1" kern="1200" dirty="0" smtClean="0">
              <a:solidFill>
                <a:schemeClr val="tx1"/>
              </a:solidFill>
              <a:latin typeface="Century Gothic" panose="020B0502020202020204" pitchFamily="34" charset="0"/>
            </a:rPr>
            <a:t> </a:t>
          </a:r>
          <a:r>
            <a:rPr lang="pt-PT" sz="1200" b="1" kern="1200" dirty="0" err="1" smtClean="0">
              <a:solidFill>
                <a:schemeClr val="tx1"/>
              </a:solidFill>
              <a:latin typeface="Century Gothic" panose="020B0502020202020204" pitchFamily="34" charset="0"/>
            </a:rPr>
            <a:t>Action</a:t>
          </a:r>
          <a:r>
            <a:rPr lang="pt-PT" sz="1200" b="1" kern="1200" dirty="0" smtClean="0">
              <a:solidFill>
                <a:schemeClr val="tx1"/>
              </a:solidFill>
              <a:latin typeface="Century Gothic" panose="020B0502020202020204" pitchFamily="34" charset="0"/>
            </a:rPr>
            <a:t> Framework (PAF)</a:t>
          </a:r>
          <a:endParaRPr lang="pt-PT" sz="1200" b="1" kern="1200" dirty="0">
            <a:solidFill>
              <a:schemeClr val="tx1"/>
            </a:solidFill>
            <a:latin typeface="Century Gothic" panose="020B0502020202020204" pitchFamily="34" charset="0"/>
          </a:endParaRPr>
        </a:p>
      </dsp:txBody>
      <dsp:txXfrm>
        <a:off x="0" y="1510158"/>
        <a:ext cx="1416659" cy="1510158"/>
      </dsp:txXfrm>
    </dsp:sp>
    <dsp:sp modelId="{AEC40006-85AB-4D22-B1D0-54D07B649495}">
      <dsp:nvSpPr>
        <dsp:cNvPr id="0" name=""/>
        <dsp:cNvSpPr/>
      </dsp:nvSpPr>
      <dsp:spPr>
        <a:xfrm>
          <a:off x="79832" y="226523"/>
          <a:ext cx="1257207" cy="1257207"/>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A75BCE4-4A6C-47BE-A857-691137CB16E5}">
      <dsp:nvSpPr>
        <dsp:cNvPr id="0" name=""/>
        <dsp:cNvSpPr/>
      </dsp:nvSpPr>
      <dsp:spPr>
        <a:xfrm>
          <a:off x="1459265" y="0"/>
          <a:ext cx="1416659" cy="3775397"/>
        </a:xfrm>
        <a:prstGeom prst="roundRect">
          <a:avLst>
            <a:gd name="adj" fmla="val 10000"/>
          </a:avLst>
        </a:prstGeom>
        <a:solidFill>
          <a:schemeClr val="accent6">
            <a:lumMod val="40000"/>
            <a:lumOff val="6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pt-PT" sz="1200" b="1" kern="1200" dirty="0" smtClean="0">
              <a:solidFill>
                <a:schemeClr val="tx1"/>
              </a:solidFill>
              <a:latin typeface="Century Gothic" panose="020B0502020202020204" pitchFamily="34" charset="0"/>
            </a:rPr>
            <a:t>EU </a:t>
          </a:r>
          <a:r>
            <a:rPr lang="pt-PT" sz="1200" b="1" kern="1200" dirty="0" err="1" smtClean="0">
              <a:solidFill>
                <a:schemeClr val="tx1"/>
              </a:solidFill>
              <a:latin typeface="Century Gothic" panose="020B0502020202020204" pitchFamily="34" charset="0"/>
            </a:rPr>
            <a:t>Biodiversity</a:t>
          </a:r>
          <a:r>
            <a:rPr lang="pt-PT" sz="1200" b="1" kern="1200" dirty="0" smtClean="0">
              <a:solidFill>
                <a:schemeClr val="tx1"/>
              </a:solidFill>
              <a:latin typeface="Century Gothic" panose="020B0502020202020204" pitchFamily="34" charset="0"/>
            </a:rPr>
            <a:t> </a:t>
          </a:r>
          <a:r>
            <a:rPr lang="pt-PT" sz="1200" b="1" kern="1200" dirty="0" err="1" smtClean="0">
              <a:solidFill>
                <a:schemeClr val="tx1"/>
              </a:solidFill>
              <a:latin typeface="Century Gothic" panose="020B0502020202020204" pitchFamily="34" charset="0"/>
            </a:rPr>
            <a:t>Strategy</a:t>
          </a:r>
          <a:r>
            <a:rPr lang="pt-PT" sz="1200" b="1" kern="1200" dirty="0" smtClean="0">
              <a:solidFill>
                <a:schemeClr val="tx1"/>
              </a:solidFill>
              <a:latin typeface="Century Gothic" panose="020B0502020202020204" pitchFamily="34" charset="0"/>
            </a:rPr>
            <a:t> targets (target 2, 4, 5 e </a:t>
          </a:r>
          <a:r>
            <a:rPr lang="pt-PT" sz="1200" b="1" kern="1200" dirty="0" smtClean="0">
              <a:solidFill>
                <a:schemeClr val="tx1"/>
              </a:solidFill>
            </a:rPr>
            <a:t>6)</a:t>
          </a:r>
          <a:endParaRPr lang="pt-PT" sz="1200" b="1" kern="1200" dirty="0">
            <a:solidFill>
              <a:schemeClr val="tx1"/>
            </a:solidFill>
          </a:endParaRPr>
        </a:p>
      </dsp:txBody>
      <dsp:txXfrm>
        <a:off x="1459265" y="1510158"/>
        <a:ext cx="1416659" cy="1510158"/>
      </dsp:txXfrm>
    </dsp:sp>
    <dsp:sp modelId="{6C78B93B-881B-4FDC-A872-67D93580483E}">
      <dsp:nvSpPr>
        <dsp:cNvPr id="0" name=""/>
        <dsp:cNvSpPr/>
      </dsp:nvSpPr>
      <dsp:spPr>
        <a:xfrm>
          <a:off x="1538991" y="226523"/>
          <a:ext cx="1257207" cy="1257207"/>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19FE934-B6CF-4599-9EC7-D5D971E99450}">
      <dsp:nvSpPr>
        <dsp:cNvPr id="0" name=""/>
        <dsp:cNvSpPr/>
      </dsp:nvSpPr>
      <dsp:spPr>
        <a:xfrm>
          <a:off x="2918424" y="0"/>
          <a:ext cx="1416659" cy="3775397"/>
        </a:xfrm>
        <a:prstGeom prst="roundRect">
          <a:avLst>
            <a:gd name="adj" fmla="val 10000"/>
          </a:avLst>
        </a:prstGeom>
        <a:solidFill>
          <a:schemeClr val="accent6">
            <a:lumMod val="40000"/>
            <a:lumOff val="6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pt-PT" sz="1200" b="1" kern="1200" dirty="0" smtClean="0">
              <a:solidFill>
                <a:schemeClr val="tx1"/>
              </a:solidFill>
              <a:latin typeface="Century Gothic" panose="020B0502020202020204" pitchFamily="34" charset="0"/>
            </a:rPr>
            <a:t>Marine </a:t>
          </a:r>
          <a:r>
            <a:rPr lang="pt-PT" sz="1200" b="1" kern="1200" dirty="0" err="1" smtClean="0">
              <a:solidFill>
                <a:schemeClr val="tx1"/>
              </a:solidFill>
              <a:latin typeface="Century Gothic" panose="020B0502020202020204" pitchFamily="34" charset="0"/>
            </a:rPr>
            <a:t>Strategy</a:t>
          </a:r>
          <a:r>
            <a:rPr lang="pt-PT" sz="1200" b="1" kern="1200" dirty="0" smtClean="0">
              <a:solidFill>
                <a:schemeClr val="tx1"/>
              </a:solidFill>
              <a:latin typeface="Century Gothic" panose="020B0502020202020204" pitchFamily="34" charset="0"/>
            </a:rPr>
            <a:t> Framework </a:t>
          </a:r>
          <a:r>
            <a:rPr lang="pt-PT" sz="1200" b="1" kern="1200" dirty="0" err="1" smtClean="0">
              <a:solidFill>
                <a:schemeClr val="tx1"/>
              </a:solidFill>
              <a:latin typeface="Century Gothic" panose="020B0502020202020204" pitchFamily="34" charset="0"/>
            </a:rPr>
            <a:t>Directive</a:t>
          </a:r>
          <a:r>
            <a:rPr lang="pt-PT" sz="1200" b="1" kern="1200" dirty="0" smtClean="0">
              <a:solidFill>
                <a:schemeClr val="tx1"/>
              </a:solidFill>
              <a:latin typeface="Century Gothic" panose="020B0502020202020204" pitchFamily="34" charset="0"/>
            </a:rPr>
            <a:t> (MSFD </a:t>
          </a:r>
          <a:r>
            <a:rPr lang="pt-PT" sz="1200" b="1" kern="1200" dirty="0" err="1" smtClean="0">
              <a:solidFill>
                <a:schemeClr val="tx1"/>
              </a:solidFill>
              <a:latin typeface="Century Gothic" panose="020B0502020202020204" pitchFamily="34" charset="0"/>
            </a:rPr>
            <a:t>descriptors</a:t>
          </a:r>
          <a:r>
            <a:rPr lang="pt-PT" sz="1200" b="1" kern="1200" dirty="0" smtClean="0">
              <a:solidFill>
                <a:schemeClr val="tx1"/>
              </a:solidFill>
              <a:latin typeface="Century Gothic" panose="020B0502020202020204" pitchFamily="34" charset="0"/>
            </a:rPr>
            <a:t> 1, 2,3 6, 10 e 11)</a:t>
          </a:r>
          <a:endParaRPr lang="pt-PT" sz="1200" b="1" kern="1200" dirty="0">
            <a:solidFill>
              <a:schemeClr val="tx1"/>
            </a:solidFill>
            <a:latin typeface="Century Gothic" panose="020B0502020202020204" pitchFamily="34" charset="0"/>
          </a:endParaRPr>
        </a:p>
      </dsp:txBody>
      <dsp:txXfrm>
        <a:off x="2918424" y="1510158"/>
        <a:ext cx="1416659" cy="1510158"/>
      </dsp:txXfrm>
    </dsp:sp>
    <dsp:sp modelId="{C0AAFD6E-466F-4CBC-9B84-BC2419E56FC0}">
      <dsp:nvSpPr>
        <dsp:cNvPr id="0" name=""/>
        <dsp:cNvSpPr/>
      </dsp:nvSpPr>
      <dsp:spPr>
        <a:xfrm>
          <a:off x="2998149" y="226523"/>
          <a:ext cx="1257207" cy="1257207"/>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78960EF-8567-4382-8912-D37863CA8F52}">
      <dsp:nvSpPr>
        <dsp:cNvPr id="0" name=""/>
        <dsp:cNvSpPr/>
      </dsp:nvSpPr>
      <dsp:spPr>
        <a:xfrm>
          <a:off x="4377582" y="0"/>
          <a:ext cx="1416659" cy="3775397"/>
        </a:xfrm>
        <a:prstGeom prst="roundRect">
          <a:avLst>
            <a:gd name="adj" fmla="val 10000"/>
          </a:avLst>
        </a:prstGeom>
        <a:solidFill>
          <a:schemeClr val="accent6">
            <a:lumMod val="40000"/>
            <a:lumOff val="6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endParaRPr lang="en-US" sz="1200" b="1" kern="1200" dirty="0" smtClean="0">
            <a:solidFill>
              <a:schemeClr val="tx1"/>
            </a:solidFill>
            <a:latin typeface="Century Gothic" panose="020B0502020202020204" pitchFamily="34" charset="0"/>
          </a:endParaRPr>
        </a:p>
        <a:p>
          <a:pPr lvl="0" algn="ctr" defTabSz="533400">
            <a:lnSpc>
              <a:spcPct val="90000"/>
            </a:lnSpc>
            <a:spcBef>
              <a:spcPct val="0"/>
            </a:spcBef>
            <a:spcAft>
              <a:spcPct val="35000"/>
            </a:spcAft>
          </a:pPr>
          <a:r>
            <a:rPr lang="en-US" sz="1200" b="1" kern="1200" dirty="0" smtClean="0">
              <a:solidFill>
                <a:schemeClr val="tx1"/>
              </a:solidFill>
              <a:latin typeface="Century Gothic" panose="020B0502020202020204" pitchFamily="34" charset="0"/>
            </a:rPr>
            <a:t>National Strategy for the Seas and National Strategy for Nature Conservation and Biodiversity</a:t>
          </a:r>
          <a:endParaRPr lang="pt-PT" sz="1200" b="1" kern="1200" dirty="0" smtClean="0">
            <a:solidFill>
              <a:schemeClr val="tx1"/>
            </a:solidFill>
            <a:latin typeface="Century Gothic" panose="020B0502020202020204" pitchFamily="34" charset="0"/>
          </a:endParaRPr>
        </a:p>
        <a:p>
          <a:pPr lvl="0" algn="ctr" defTabSz="533400">
            <a:lnSpc>
              <a:spcPct val="90000"/>
            </a:lnSpc>
            <a:spcBef>
              <a:spcPct val="0"/>
            </a:spcBef>
            <a:spcAft>
              <a:spcPct val="35000"/>
            </a:spcAft>
          </a:pPr>
          <a:endParaRPr lang="pt-PT" sz="1200" b="1" kern="1200" dirty="0">
            <a:solidFill>
              <a:schemeClr val="tx1"/>
            </a:solidFill>
            <a:latin typeface="Century Gothic" panose="020B0502020202020204" pitchFamily="34" charset="0"/>
          </a:endParaRPr>
        </a:p>
      </dsp:txBody>
      <dsp:txXfrm>
        <a:off x="4377582" y="1510158"/>
        <a:ext cx="1416659" cy="1510158"/>
      </dsp:txXfrm>
    </dsp:sp>
    <dsp:sp modelId="{76B3A1E4-744C-4D5D-B1A5-A8B7249FC3FF}">
      <dsp:nvSpPr>
        <dsp:cNvPr id="0" name=""/>
        <dsp:cNvSpPr/>
      </dsp:nvSpPr>
      <dsp:spPr>
        <a:xfrm>
          <a:off x="4457308" y="226523"/>
          <a:ext cx="1257207" cy="1257207"/>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17000" r="-17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E72E6AD-69F5-4B97-8BFB-E6B0CC2EF110}">
      <dsp:nvSpPr>
        <dsp:cNvPr id="0" name=""/>
        <dsp:cNvSpPr/>
      </dsp:nvSpPr>
      <dsp:spPr>
        <a:xfrm>
          <a:off x="5836741" y="0"/>
          <a:ext cx="1416659" cy="3775397"/>
        </a:xfrm>
        <a:prstGeom prst="roundRect">
          <a:avLst>
            <a:gd name="adj" fmla="val 10000"/>
          </a:avLst>
        </a:prstGeom>
        <a:solidFill>
          <a:schemeClr val="accent6">
            <a:lumMod val="40000"/>
            <a:lumOff val="6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pt-PT" sz="1200" b="1" kern="1200" dirty="0" smtClean="0">
              <a:solidFill>
                <a:schemeClr val="tx1"/>
              </a:solidFill>
              <a:latin typeface="Century Gothic" panose="020B0502020202020204" pitchFamily="34" charset="0"/>
            </a:rPr>
            <a:t>Regional </a:t>
          </a:r>
          <a:r>
            <a:rPr lang="pt-PT" sz="1200" b="1" kern="1200" dirty="0" err="1" smtClean="0">
              <a:solidFill>
                <a:schemeClr val="tx1"/>
              </a:solidFill>
              <a:latin typeface="Century Gothic" panose="020B0502020202020204" pitchFamily="34" charset="0"/>
            </a:rPr>
            <a:t>Program</a:t>
          </a:r>
          <a:r>
            <a:rPr lang="pt-PT" sz="1200" b="1" kern="1200" dirty="0" smtClean="0">
              <a:solidFill>
                <a:schemeClr val="tx1"/>
              </a:solidFill>
              <a:latin typeface="Century Gothic" panose="020B0502020202020204" pitchFamily="34" charset="0"/>
            </a:rPr>
            <a:t> for </a:t>
          </a:r>
          <a:r>
            <a:rPr lang="pt-PT" sz="1200" b="1" kern="1200" dirty="0" err="1" smtClean="0">
              <a:solidFill>
                <a:schemeClr val="tx1"/>
              </a:solidFill>
              <a:latin typeface="Century Gothic" panose="020B0502020202020204" pitchFamily="34" charset="0"/>
            </a:rPr>
            <a:t>Climate</a:t>
          </a:r>
          <a:r>
            <a:rPr lang="pt-PT" sz="1200" b="1" kern="1200" dirty="0" smtClean="0">
              <a:solidFill>
                <a:schemeClr val="tx1"/>
              </a:solidFill>
              <a:latin typeface="Century Gothic" panose="020B0502020202020204" pitchFamily="34" charset="0"/>
            </a:rPr>
            <a:t> </a:t>
          </a:r>
          <a:r>
            <a:rPr lang="pt-PT" sz="1200" b="1" kern="1200" dirty="0" err="1" smtClean="0">
              <a:solidFill>
                <a:schemeClr val="tx1"/>
              </a:solidFill>
              <a:latin typeface="Century Gothic" panose="020B0502020202020204" pitchFamily="34" charset="0"/>
            </a:rPr>
            <a:t>Change</a:t>
          </a:r>
          <a:r>
            <a:rPr lang="pt-PT" sz="1200" b="1" kern="1200" dirty="0" smtClean="0">
              <a:solidFill>
                <a:schemeClr val="tx1"/>
              </a:solidFill>
              <a:latin typeface="Century Gothic" panose="020B0502020202020204" pitchFamily="34" charset="0"/>
            </a:rPr>
            <a:t> (PRAC) – EU </a:t>
          </a:r>
          <a:r>
            <a:rPr lang="pt-PT" sz="1200" b="1" kern="1200" dirty="0" err="1" smtClean="0">
              <a:solidFill>
                <a:schemeClr val="tx1"/>
              </a:solidFill>
              <a:latin typeface="Century Gothic" panose="020B0502020202020204" pitchFamily="34" charset="0"/>
            </a:rPr>
            <a:t>Climate</a:t>
          </a:r>
          <a:r>
            <a:rPr lang="pt-PT" sz="1200" b="1" kern="1200" dirty="0" smtClean="0">
              <a:solidFill>
                <a:schemeClr val="tx1"/>
              </a:solidFill>
              <a:latin typeface="Century Gothic" panose="020B0502020202020204" pitchFamily="34" charset="0"/>
            </a:rPr>
            <a:t> </a:t>
          </a:r>
          <a:r>
            <a:rPr lang="pt-PT" sz="1200" b="1" kern="1200" dirty="0" err="1" smtClean="0">
              <a:solidFill>
                <a:schemeClr val="tx1"/>
              </a:solidFill>
              <a:latin typeface="Century Gothic" panose="020B0502020202020204" pitchFamily="34" charset="0"/>
            </a:rPr>
            <a:t>Adaptation</a:t>
          </a:r>
          <a:r>
            <a:rPr lang="pt-PT" sz="1200" b="1" kern="1200" dirty="0" smtClean="0">
              <a:solidFill>
                <a:schemeClr val="tx1"/>
              </a:solidFill>
              <a:latin typeface="Century Gothic" panose="020B0502020202020204" pitchFamily="34" charset="0"/>
            </a:rPr>
            <a:t> </a:t>
          </a:r>
          <a:r>
            <a:rPr lang="pt-PT" sz="1200" b="1" kern="1200" dirty="0" err="1" smtClean="0">
              <a:solidFill>
                <a:schemeClr val="tx1"/>
              </a:solidFill>
              <a:latin typeface="Century Gothic" panose="020B0502020202020204" pitchFamily="34" charset="0"/>
            </a:rPr>
            <a:t>Strategy</a:t>
          </a:r>
          <a:endParaRPr lang="pt-PT" sz="1200" b="1" kern="1200" dirty="0" smtClean="0">
            <a:solidFill>
              <a:schemeClr val="tx1"/>
            </a:solidFill>
            <a:latin typeface="Century Gothic" panose="020B0502020202020204" pitchFamily="34" charset="0"/>
          </a:endParaRPr>
        </a:p>
        <a:p>
          <a:pPr lvl="0" algn="ctr" defTabSz="533400">
            <a:lnSpc>
              <a:spcPct val="90000"/>
            </a:lnSpc>
            <a:spcBef>
              <a:spcPct val="0"/>
            </a:spcBef>
            <a:spcAft>
              <a:spcPct val="35000"/>
            </a:spcAft>
          </a:pPr>
          <a:endParaRPr lang="pt-PT" sz="1200" b="1" kern="1200" dirty="0">
            <a:solidFill>
              <a:schemeClr val="tx1"/>
            </a:solidFill>
            <a:latin typeface="Century Gothic" panose="020B0502020202020204" pitchFamily="34" charset="0"/>
          </a:endParaRPr>
        </a:p>
      </dsp:txBody>
      <dsp:txXfrm>
        <a:off x="5836741" y="1510158"/>
        <a:ext cx="1416659" cy="1510158"/>
      </dsp:txXfrm>
    </dsp:sp>
    <dsp:sp modelId="{8D70C098-2A2B-4A5B-A634-58674257CFD6}">
      <dsp:nvSpPr>
        <dsp:cNvPr id="0" name=""/>
        <dsp:cNvSpPr/>
      </dsp:nvSpPr>
      <dsp:spPr>
        <a:xfrm>
          <a:off x="5916467" y="226523"/>
          <a:ext cx="1257207" cy="1257207"/>
        </a:xfrm>
        <a:prstGeom prst="ellipse">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6000" r="-6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D3F88A7-7280-4383-9C7E-9CAF1B93C80E}">
      <dsp:nvSpPr>
        <dsp:cNvPr id="0" name=""/>
        <dsp:cNvSpPr/>
      </dsp:nvSpPr>
      <dsp:spPr>
        <a:xfrm>
          <a:off x="7295900" y="0"/>
          <a:ext cx="1416659" cy="3775397"/>
        </a:xfrm>
        <a:prstGeom prst="roundRect">
          <a:avLst>
            <a:gd name="adj" fmla="val 10000"/>
          </a:avLst>
        </a:prstGeom>
        <a:solidFill>
          <a:schemeClr val="accent6">
            <a:lumMod val="40000"/>
            <a:lumOff val="6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pt-PT" sz="1200" b="1" kern="1200" dirty="0" smtClean="0">
              <a:solidFill>
                <a:schemeClr val="tx1"/>
              </a:solidFill>
              <a:latin typeface="Century Gothic" panose="020B0502020202020204" pitchFamily="34" charset="0"/>
            </a:rPr>
            <a:t>- </a:t>
          </a:r>
          <a:r>
            <a:rPr lang="pt-PT" sz="1200" b="1" kern="1200" dirty="0" err="1" smtClean="0">
              <a:solidFill>
                <a:schemeClr val="tx1"/>
              </a:solidFill>
              <a:latin typeface="Century Gothic" panose="020B0502020202020204" pitchFamily="34" charset="0"/>
            </a:rPr>
            <a:t>Water</a:t>
          </a:r>
          <a:r>
            <a:rPr lang="pt-PT" sz="1200" b="1" kern="1200" dirty="0" smtClean="0">
              <a:solidFill>
                <a:schemeClr val="tx1"/>
              </a:solidFill>
              <a:latin typeface="Century Gothic" panose="020B0502020202020204" pitchFamily="34" charset="0"/>
            </a:rPr>
            <a:t> Framework </a:t>
          </a:r>
          <a:r>
            <a:rPr lang="pt-PT" sz="1200" b="1" kern="1200" dirty="0" err="1" smtClean="0">
              <a:solidFill>
                <a:schemeClr val="tx1"/>
              </a:solidFill>
              <a:latin typeface="Century Gothic" panose="020B0502020202020204" pitchFamily="34" charset="0"/>
            </a:rPr>
            <a:t>Directive</a:t>
          </a:r>
          <a:r>
            <a:rPr lang="pt-PT" sz="1200" b="1" kern="1200" dirty="0" smtClean="0">
              <a:solidFill>
                <a:schemeClr val="tx1"/>
              </a:solidFill>
              <a:latin typeface="Century Gothic" panose="020B0502020202020204" pitchFamily="34" charset="0"/>
            </a:rPr>
            <a:t/>
          </a:r>
          <a:br>
            <a:rPr lang="pt-PT" sz="1200" b="1" kern="1200" dirty="0" smtClean="0">
              <a:solidFill>
                <a:schemeClr val="tx1"/>
              </a:solidFill>
              <a:latin typeface="Century Gothic" panose="020B0502020202020204" pitchFamily="34" charset="0"/>
            </a:rPr>
          </a:br>
          <a:r>
            <a:rPr lang="pt-PT" sz="1200" b="1" kern="1200" dirty="0" smtClean="0">
              <a:solidFill>
                <a:schemeClr val="tx1"/>
              </a:solidFill>
              <a:latin typeface="Century Gothic" panose="020B0502020202020204" pitchFamily="34" charset="0"/>
            </a:rPr>
            <a:t>- </a:t>
          </a:r>
          <a:r>
            <a:rPr lang="pt-PT" sz="1200" b="1" kern="1200" dirty="0" err="1" smtClean="0">
              <a:solidFill>
                <a:schemeClr val="tx1"/>
              </a:solidFill>
              <a:latin typeface="Century Gothic" panose="020B0502020202020204" pitchFamily="34" charset="0"/>
            </a:rPr>
            <a:t>Biosphere</a:t>
          </a:r>
          <a:r>
            <a:rPr lang="pt-PT" sz="1200" b="1" kern="1200" dirty="0" smtClean="0">
              <a:solidFill>
                <a:schemeClr val="tx1"/>
              </a:solidFill>
              <a:latin typeface="Century Gothic" panose="020B0502020202020204" pitchFamily="34" charset="0"/>
            </a:rPr>
            <a:t> Reserves</a:t>
          </a:r>
        </a:p>
        <a:p>
          <a:pPr lvl="0" algn="ctr" defTabSz="533400">
            <a:lnSpc>
              <a:spcPct val="90000"/>
            </a:lnSpc>
            <a:spcBef>
              <a:spcPct val="0"/>
            </a:spcBef>
            <a:spcAft>
              <a:spcPct val="35000"/>
            </a:spcAft>
          </a:pPr>
          <a:r>
            <a:rPr lang="pt-PT" sz="1200" b="1" kern="1200" dirty="0" smtClean="0">
              <a:solidFill>
                <a:schemeClr val="tx1"/>
              </a:solidFill>
              <a:latin typeface="Century Gothic" panose="020B0502020202020204" pitchFamily="34" charset="0"/>
            </a:rPr>
            <a:t>- RAMSAR </a:t>
          </a:r>
          <a:r>
            <a:rPr lang="pt-PT" sz="1200" b="1" kern="1200" dirty="0" err="1" smtClean="0">
              <a:solidFill>
                <a:schemeClr val="tx1"/>
              </a:solidFill>
              <a:latin typeface="Century Gothic" panose="020B0502020202020204" pitchFamily="34" charset="0"/>
            </a:rPr>
            <a:t>Convention</a:t>
          </a:r>
          <a:endParaRPr lang="pt-PT" sz="1200" b="1" kern="1200" dirty="0">
            <a:solidFill>
              <a:schemeClr val="tx1"/>
            </a:solidFill>
            <a:latin typeface="Century Gothic" panose="020B0502020202020204" pitchFamily="34" charset="0"/>
          </a:endParaRPr>
        </a:p>
      </dsp:txBody>
      <dsp:txXfrm>
        <a:off x="7295900" y="1510158"/>
        <a:ext cx="1416659" cy="1510158"/>
      </dsp:txXfrm>
    </dsp:sp>
    <dsp:sp modelId="{ECDA8153-E235-4617-B03B-CF48A9794DB6}">
      <dsp:nvSpPr>
        <dsp:cNvPr id="0" name=""/>
        <dsp:cNvSpPr/>
      </dsp:nvSpPr>
      <dsp:spPr>
        <a:xfrm>
          <a:off x="7375626" y="226523"/>
          <a:ext cx="1257207" cy="1257207"/>
        </a:xfrm>
        <a:prstGeom prst="ellipse">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10F5998-EC47-4769-995B-55D1BB38DCA6}">
      <dsp:nvSpPr>
        <dsp:cNvPr id="0" name=""/>
        <dsp:cNvSpPr/>
      </dsp:nvSpPr>
      <dsp:spPr>
        <a:xfrm>
          <a:off x="348506" y="2855464"/>
          <a:ext cx="8015652" cy="566309"/>
        </a:xfrm>
        <a:prstGeom prst="leftRightArrow">
          <a:avLst/>
        </a:prstGeom>
        <a:solidFill>
          <a:schemeClr val="accent6">
            <a:lumMod val="5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2D4A1D-FC64-4EFE-9757-125B80B3D020}">
      <dsp:nvSpPr>
        <dsp:cNvPr id="0" name=""/>
        <dsp:cNvSpPr/>
      </dsp:nvSpPr>
      <dsp:spPr>
        <a:xfrm>
          <a:off x="0" y="29948"/>
          <a:ext cx="8926165" cy="722454"/>
        </a:xfrm>
        <a:prstGeom prst="roundRect">
          <a:avLst/>
        </a:prstGeom>
        <a:solidFill>
          <a:srgbClr val="ADE7D8"/>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b="0" kern="1200" dirty="0" smtClean="0">
              <a:solidFill>
                <a:schemeClr val="accent5">
                  <a:lumMod val="10000"/>
                </a:schemeClr>
              </a:solidFill>
              <a:latin typeface="Century Gothic" panose="020B0502020202020204" pitchFamily="34" charset="0"/>
            </a:rPr>
            <a:t>Drafting of management plans for sustainability of human activities in open ocean marine protected areas;</a:t>
          </a:r>
          <a:endParaRPr lang="pt-PT" sz="1600" b="0" kern="1200" dirty="0" smtClean="0">
            <a:solidFill>
              <a:schemeClr val="accent5">
                <a:lumMod val="10000"/>
              </a:schemeClr>
            </a:solidFill>
            <a:latin typeface="Century Gothic" panose="020B0502020202020204" pitchFamily="34" charset="0"/>
          </a:endParaRPr>
        </a:p>
      </dsp:txBody>
      <dsp:txXfrm>
        <a:off x="35267" y="65215"/>
        <a:ext cx="8855631" cy="651920"/>
      </dsp:txXfrm>
    </dsp:sp>
    <dsp:sp modelId="{FCD48E21-32F1-45CC-A240-1AECCB60B5EA}">
      <dsp:nvSpPr>
        <dsp:cNvPr id="0" name=""/>
        <dsp:cNvSpPr/>
      </dsp:nvSpPr>
      <dsp:spPr>
        <a:xfrm>
          <a:off x="0" y="984100"/>
          <a:ext cx="8926165" cy="728564"/>
        </a:xfrm>
        <a:prstGeom prst="roundRect">
          <a:avLst/>
        </a:prstGeom>
        <a:solidFill>
          <a:srgbClr val="AFE3D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b="0" kern="1200" dirty="0" smtClean="0">
              <a:solidFill>
                <a:schemeClr val="accent5">
                  <a:lumMod val="10000"/>
                </a:schemeClr>
              </a:solidFill>
              <a:latin typeface="Century Gothic" panose="020B0502020202020204" pitchFamily="34" charset="0"/>
            </a:rPr>
            <a:t>Promotion of studies to ensure installation and functioning of monitoring devices on marine noise;</a:t>
          </a:r>
          <a:endParaRPr lang="pt-PT" sz="1600" b="0" kern="1200" dirty="0" smtClean="0">
            <a:solidFill>
              <a:schemeClr val="accent5">
                <a:lumMod val="10000"/>
              </a:schemeClr>
            </a:solidFill>
            <a:latin typeface="Century Gothic" panose="020B0502020202020204" pitchFamily="34" charset="0"/>
          </a:endParaRPr>
        </a:p>
      </dsp:txBody>
      <dsp:txXfrm>
        <a:off x="35566" y="1019666"/>
        <a:ext cx="8855033" cy="657432"/>
      </dsp:txXfrm>
    </dsp:sp>
    <dsp:sp modelId="{E1D8A194-4208-4066-B876-2949615E4BEF}">
      <dsp:nvSpPr>
        <dsp:cNvPr id="0" name=""/>
        <dsp:cNvSpPr/>
      </dsp:nvSpPr>
      <dsp:spPr>
        <a:xfrm>
          <a:off x="0" y="1849607"/>
          <a:ext cx="8926165" cy="655301"/>
        </a:xfrm>
        <a:prstGeom prst="roundRect">
          <a:avLst/>
        </a:prstGeom>
        <a:solidFill>
          <a:srgbClr val="ADE7D8"/>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pt-BR" sz="1600" b="0" kern="1200" dirty="0" smtClean="0">
              <a:solidFill>
                <a:schemeClr val="accent5">
                  <a:lumMod val="10000"/>
                </a:schemeClr>
              </a:solidFill>
              <a:latin typeface="Century Gothic" panose="020B0502020202020204" pitchFamily="34" charset="0"/>
            </a:rPr>
            <a:t>Research works and / or field inventories for databases, also foreseen in PAF, but with better elegibility under other financing mechanisms;</a:t>
          </a:r>
          <a:endParaRPr lang="pt-PT" sz="1600" b="0" kern="1200" dirty="0">
            <a:solidFill>
              <a:schemeClr val="accent5">
                <a:lumMod val="10000"/>
              </a:schemeClr>
            </a:solidFill>
            <a:latin typeface="Century Gothic" panose="020B0502020202020204" pitchFamily="34" charset="0"/>
          </a:endParaRPr>
        </a:p>
      </dsp:txBody>
      <dsp:txXfrm>
        <a:off x="31989" y="1881596"/>
        <a:ext cx="8862187" cy="591323"/>
      </dsp:txXfrm>
    </dsp:sp>
    <dsp:sp modelId="{61E267B3-76E7-4E75-8E9C-56501505814A}">
      <dsp:nvSpPr>
        <dsp:cNvPr id="0" name=""/>
        <dsp:cNvSpPr/>
      </dsp:nvSpPr>
      <dsp:spPr>
        <a:xfrm>
          <a:off x="0" y="2689229"/>
          <a:ext cx="8926165" cy="483449"/>
        </a:xfrm>
        <a:prstGeom prst="roundRect">
          <a:avLst/>
        </a:prstGeom>
        <a:solidFill>
          <a:srgbClr val="AFE3D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pt-BR" sz="1600" b="0" kern="1200" dirty="0" smtClean="0">
              <a:solidFill>
                <a:schemeClr val="accent5">
                  <a:lumMod val="10000"/>
                </a:schemeClr>
              </a:solidFill>
              <a:latin typeface="Century Gothic" panose="020B0502020202020204" pitchFamily="34" charset="0"/>
            </a:rPr>
            <a:t>Conservation works for areas outside N2000, but essentials to support the works proposed by LIFE IP, such as control of Invasive Alien Species;</a:t>
          </a:r>
          <a:endParaRPr lang="en-US" sz="1600" b="0" kern="1200" dirty="0" smtClean="0">
            <a:solidFill>
              <a:schemeClr val="accent5">
                <a:lumMod val="10000"/>
              </a:schemeClr>
            </a:solidFill>
            <a:latin typeface="Century Gothic" panose="020B0502020202020204" pitchFamily="34" charset="0"/>
          </a:endParaRPr>
        </a:p>
      </dsp:txBody>
      <dsp:txXfrm>
        <a:off x="23600" y="2712829"/>
        <a:ext cx="8878965" cy="436249"/>
      </dsp:txXfrm>
    </dsp:sp>
    <dsp:sp modelId="{CAB402D6-599B-4159-A4B0-53AEC79F92F7}">
      <dsp:nvSpPr>
        <dsp:cNvPr id="0" name=""/>
        <dsp:cNvSpPr/>
      </dsp:nvSpPr>
      <dsp:spPr>
        <a:xfrm>
          <a:off x="0" y="3356998"/>
          <a:ext cx="8926165" cy="1198080"/>
        </a:xfrm>
        <a:prstGeom prst="roundRect">
          <a:avLst/>
        </a:prstGeom>
        <a:solidFill>
          <a:srgbClr val="AFE3D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n-US" sz="1600" b="0" kern="1200" dirty="0" smtClean="0">
              <a:solidFill>
                <a:schemeClr val="tx1">
                  <a:lumMod val="95000"/>
                  <a:lumOff val="5000"/>
                </a:schemeClr>
              </a:solidFill>
              <a:latin typeface="Century Gothic" panose="020B0502020202020204" pitchFamily="34" charset="0"/>
            </a:rPr>
            <a:t>Open desktop offices focused on how to mobilize the several funds to support N2000 and not only (ex. FEDER, …), for agriculture, tourism, fisheries (something specific of the integrated projects and which is only supported because of the complementarity)</a:t>
          </a:r>
        </a:p>
      </dsp:txBody>
      <dsp:txXfrm>
        <a:off x="58485" y="3415483"/>
        <a:ext cx="8809195" cy="1081110"/>
      </dsp:txXfrm>
    </dsp:sp>
  </dsp:spTree>
</dsp:drawing>
</file>

<file path=ppt/diagrams/layout1.xml><?xml version="1.0" encoding="utf-8"?>
<dgm:layoutDef xmlns:dgm="http://schemas.openxmlformats.org/drawingml/2006/diagram" xmlns:a="http://schemas.openxmlformats.org/drawingml/2006/main" uniqueId="urn:microsoft.com/office/officeart/2008/layout/PictureLineup">
  <dgm:title val=""/>
  <dgm:desc val=""/>
  <dgm:catLst>
    <dgm:cat type="picture" pri="19000"/>
    <dgm:cat type="pictureconvert" pri="19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 modelId="70" srcId="0" destId="40" srcOrd="3" destOrd="0"/>
        <dgm:cxn modelId="42" srcId="30" destId="41" srcOrd="0" destOrd="0"/>
      </dgm:cxnLst>
      <dgm:bg/>
      <dgm:whole/>
    </dgm:dataModel>
  </dgm:clrData>
  <dgm:layoutNode name="Name0">
    <dgm:varLst>
      <dgm:chMax/>
      <dgm:chPref/>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op="equ" val="65"/>
      <dgm:constr type="primFontSz" for="des" forName="Parent" refType="primFontSz" refFor="des" refForName="Parent" op="lte"/>
      <dgm:constr type="w" for="ch" forName="composite" refType="w"/>
      <dgm:constr type="h" for="ch" forName="composite" refType="h"/>
      <dgm:constr type="sp" refType="w" refFor="ch" refForName="composite" op="equ" fact="0"/>
      <dgm:constr type="w" for="ch" forName="sibTrans" refType="w" refFor="ch" refForName="composite" op="equ" fact="0.0001"/>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h" fact="0.5"/>
              <dgm:constr type="h" for="ch" forName="Image" refType="w"/>
              <dgm:constr type="l" for="ch" forName="Accent" refType="w" fact="0"/>
              <dgm:constr type="t" for="ch" forName="Accent" refType="h" fact="0"/>
              <dgm:constr type="w" for="ch" forName="Accent" refType="w" fact="0.0001"/>
              <dgm:constr type="h" for="ch" forName="Accent" refType="h"/>
              <dgm:constr type="l" for="ch" forName="Parent" refType="w" fact="0"/>
              <dgm:constr type="t" for="ch" forName="Parent" refType="h" fact="0.5"/>
              <dgm:constr type="w" for="ch" forName="Parent" refType="w"/>
            </dgm:constrLst>
          </dgm:if>
          <dgm:else name="Name6">
            <dgm:constrLst>
              <dgm:constr type="l" for="ch" forName="Image" refType="w" fact="0"/>
              <dgm:constr type="t" for="ch" forName="Image" refType="h" fact="0"/>
              <dgm:constr type="w" for="ch" forName="Image" refType="h" fact="0.5"/>
              <dgm:constr type="h" for="ch" forName="Image" refType="w"/>
              <dgm:constr type="r" for="ch" forName="Accent" refType="w"/>
              <dgm:constr type="t" for="ch" forName="Accent" refType="h" fact="0"/>
              <dgm:constr type="w" for="ch" forName="Accent" refType="w" fact="0.0001"/>
              <dgm:constr type="h" for="ch" forName="Accent" refType="h"/>
              <dgm:constr type="l" for="ch" forName="Parent" refType="w" fact="0"/>
              <dgm:constr type="t" for="ch" forName="Parent" refType="h" fact="0.5"/>
              <dgm:constr type="w" for="ch" forName="Parent" refType="w"/>
            </dgm:constrLst>
          </dgm:else>
        </dgm:choose>
        <dgm:layoutNode name="Image" styleLbl="alignNode1">
          <dgm:alg type="sp"/>
          <dgm:shape xmlns:r="http://schemas.openxmlformats.org/officeDocument/2006/relationships" type="rect" r:blip="" blipPhldr="1">
            <dgm:adjLst/>
          </dgm:shape>
          <dgm:presOf/>
        </dgm:layoutNode>
        <dgm:layoutNode name="Accent" styleLbl="parChTrans1D1">
          <dgm:alg type="sp"/>
          <dgm:shape xmlns:r="http://schemas.openxmlformats.org/officeDocument/2006/relationships" type="line" r:blip="">
            <dgm:adjLst/>
          </dgm:shape>
          <dgm:presOf/>
        </dgm:layoutNode>
        <dgm:layoutNode name="Paren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3CC926-7832-4548-AC48-0418C91244CA}" type="datetimeFigureOut">
              <a:rPr lang="pt-PT" smtClean="0"/>
              <a:t>30/04/2019</a:t>
            </a:fld>
            <a:endParaRPr lang="pt-PT"/>
          </a:p>
        </p:txBody>
      </p:sp>
      <p:sp>
        <p:nvSpPr>
          <p:cNvPr id="4" name="Marcador de Posição da Imagem do Diapositivo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PT"/>
          </a:p>
        </p:txBody>
      </p:sp>
      <p:sp>
        <p:nvSpPr>
          <p:cNvPr id="5" name="Marcador de Posição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6" name="Marcador de Posição do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PT"/>
          </a:p>
        </p:txBody>
      </p:sp>
      <p:sp>
        <p:nvSpPr>
          <p:cNvPr id="7" name="Marcador de Posição do Número do Diapositivo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760E2D-B2DC-483B-B509-2EA1D20150CF}" type="slidenum">
              <a:rPr lang="pt-PT" smtClean="0"/>
              <a:t>‹nº›</a:t>
            </a:fld>
            <a:endParaRPr lang="pt-PT"/>
          </a:p>
        </p:txBody>
      </p:sp>
    </p:spTree>
    <p:extLst>
      <p:ext uri="{BB962C8B-B14F-4D97-AF65-F5344CB8AC3E}">
        <p14:creationId xmlns:p14="http://schemas.microsoft.com/office/powerpoint/2010/main" val="399679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9B760E2D-B2DC-483B-B509-2EA1D20150CF}" type="slidenum">
              <a:rPr lang="pt-PT" smtClean="0"/>
              <a:t>1</a:t>
            </a:fld>
            <a:endParaRPr lang="pt-PT"/>
          </a:p>
        </p:txBody>
      </p:sp>
    </p:spTree>
    <p:extLst>
      <p:ext uri="{BB962C8B-B14F-4D97-AF65-F5344CB8AC3E}">
        <p14:creationId xmlns:p14="http://schemas.microsoft.com/office/powerpoint/2010/main" val="4416025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39775" indent="-284163">
              <a:spcBef>
                <a:spcPct val="30000"/>
              </a:spcBef>
              <a:defRPr sz="1200">
                <a:solidFill>
                  <a:schemeClr val="tx1"/>
                </a:solidFill>
                <a:latin typeface="Arial" panose="020B0604020202020204" pitchFamily="34" charset="0"/>
                <a:ea typeface="ＭＳ Ｐゴシック" panose="020B0600070205080204" pitchFamily="34" charset="-128"/>
              </a:defRPr>
            </a:lvl2pPr>
            <a:lvl3pPr marL="1136650" indent="-227013">
              <a:spcBef>
                <a:spcPct val="30000"/>
              </a:spcBef>
              <a:defRPr sz="1200">
                <a:solidFill>
                  <a:schemeClr val="tx1"/>
                </a:solidFill>
                <a:latin typeface="Arial" panose="020B0604020202020204" pitchFamily="34" charset="0"/>
                <a:ea typeface="ＭＳ Ｐゴシック" panose="020B0600070205080204" pitchFamily="34" charset="-128"/>
              </a:defRPr>
            </a:lvl3pPr>
            <a:lvl4pPr marL="1592263" indent="-227013">
              <a:spcBef>
                <a:spcPct val="30000"/>
              </a:spcBef>
              <a:defRPr sz="1200">
                <a:solidFill>
                  <a:schemeClr val="tx1"/>
                </a:solidFill>
                <a:latin typeface="Arial" panose="020B0604020202020204" pitchFamily="34" charset="0"/>
                <a:ea typeface="ＭＳ Ｐゴシック" panose="020B0600070205080204" pitchFamily="34" charset="-128"/>
              </a:defRPr>
            </a:lvl4pPr>
            <a:lvl5pPr marL="2047875" indent="-227013">
              <a:spcBef>
                <a:spcPct val="30000"/>
              </a:spcBef>
              <a:defRPr sz="1200">
                <a:solidFill>
                  <a:schemeClr val="tx1"/>
                </a:solidFill>
                <a:latin typeface="Arial" panose="020B0604020202020204" pitchFamily="34" charset="0"/>
                <a:ea typeface="ＭＳ Ｐゴシック" panose="020B0600070205080204" pitchFamily="34" charset="-128"/>
              </a:defRPr>
            </a:lvl5pPr>
            <a:lvl6pPr marL="2505075" indent="-2270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62275" indent="-2270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19475" indent="-2270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76675" indent="-2270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C1E9D37C-307D-4C6C-A762-C32BC17C6A03}" type="slidenum">
              <a:rPr lang="en-US" altLang="en-US" smtClean="0"/>
              <a:pPr>
                <a:spcBef>
                  <a:spcPct val="0"/>
                </a:spcBef>
              </a:pPr>
              <a:t>10</a:t>
            </a:fld>
            <a:endParaRPr lang="en-US" altLang="en-US"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580737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39775" indent="-284163">
              <a:spcBef>
                <a:spcPct val="30000"/>
              </a:spcBef>
              <a:defRPr sz="1200">
                <a:solidFill>
                  <a:schemeClr val="tx1"/>
                </a:solidFill>
                <a:latin typeface="Arial" panose="020B0604020202020204" pitchFamily="34" charset="0"/>
                <a:ea typeface="ＭＳ Ｐゴシック" panose="020B0600070205080204" pitchFamily="34" charset="-128"/>
              </a:defRPr>
            </a:lvl2pPr>
            <a:lvl3pPr marL="1136650" indent="-227013">
              <a:spcBef>
                <a:spcPct val="30000"/>
              </a:spcBef>
              <a:defRPr sz="1200">
                <a:solidFill>
                  <a:schemeClr val="tx1"/>
                </a:solidFill>
                <a:latin typeface="Arial" panose="020B0604020202020204" pitchFamily="34" charset="0"/>
                <a:ea typeface="ＭＳ Ｐゴシック" panose="020B0600070205080204" pitchFamily="34" charset="-128"/>
              </a:defRPr>
            </a:lvl3pPr>
            <a:lvl4pPr marL="1592263" indent="-227013">
              <a:spcBef>
                <a:spcPct val="30000"/>
              </a:spcBef>
              <a:defRPr sz="1200">
                <a:solidFill>
                  <a:schemeClr val="tx1"/>
                </a:solidFill>
                <a:latin typeface="Arial" panose="020B0604020202020204" pitchFamily="34" charset="0"/>
                <a:ea typeface="ＭＳ Ｐゴシック" panose="020B0600070205080204" pitchFamily="34" charset="-128"/>
              </a:defRPr>
            </a:lvl4pPr>
            <a:lvl5pPr marL="2047875" indent="-227013">
              <a:spcBef>
                <a:spcPct val="30000"/>
              </a:spcBef>
              <a:defRPr sz="1200">
                <a:solidFill>
                  <a:schemeClr val="tx1"/>
                </a:solidFill>
                <a:latin typeface="Arial" panose="020B0604020202020204" pitchFamily="34" charset="0"/>
                <a:ea typeface="ＭＳ Ｐゴシック" panose="020B0600070205080204" pitchFamily="34" charset="-128"/>
              </a:defRPr>
            </a:lvl5pPr>
            <a:lvl6pPr marL="2505075" indent="-2270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62275" indent="-2270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19475" indent="-2270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76675" indent="-2270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C1E9D37C-307D-4C6C-A762-C32BC17C6A03}" type="slidenum">
              <a:rPr lang="en-US" altLang="en-US" smtClean="0"/>
              <a:pPr>
                <a:spcBef>
                  <a:spcPct val="0"/>
                </a:spcBef>
              </a:pPr>
              <a:t>11</a:t>
            </a:fld>
            <a:endParaRPr lang="en-US" altLang="en-US"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3157038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39775" indent="-284163">
              <a:spcBef>
                <a:spcPct val="30000"/>
              </a:spcBef>
              <a:defRPr sz="1200">
                <a:solidFill>
                  <a:schemeClr val="tx1"/>
                </a:solidFill>
                <a:latin typeface="Arial" panose="020B0604020202020204" pitchFamily="34" charset="0"/>
                <a:ea typeface="ＭＳ Ｐゴシック" panose="020B0600070205080204" pitchFamily="34" charset="-128"/>
              </a:defRPr>
            </a:lvl2pPr>
            <a:lvl3pPr marL="1136650" indent="-227013">
              <a:spcBef>
                <a:spcPct val="30000"/>
              </a:spcBef>
              <a:defRPr sz="1200">
                <a:solidFill>
                  <a:schemeClr val="tx1"/>
                </a:solidFill>
                <a:latin typeface="Arial" panose="020B0604020202020204" pitchFamily="34" charset="0"/>
                <a:ea typeface="ＭＳ Ｐゴシック" panose="020B0600070205080204" pitchFamily="34" charset="-128"/>
              </a:defRPr>
            </a:lvl3pPr>
            <a:lvl4pPr marL="1592263" indent="-227013">
              <a:spcBef>
                <a:spcPct val="30000"/>
              </a:spcBef>
              <a:defRPr sz="1200">
                <a:solidFill>
                  <a:schemeClr val="tx1"/>
                </a:solidFill>
                <a:latin typeface="Arial" panose="020B0604020202020204" pitchFamily="34" charset="0"/>
                <a:ea typeface="ＭＳ Ｐゴシック" panose="020B0600070205080204" pitchFamily="34" charset="-128"/>
              </a:defRPr>
            </a:lvl4pPr>
            <a:lvl5pPr marL="2047875" indent="-227013">
              <a:spcBef>
                <a:spcPct val="30000"/>
              </a:spcBef>
              <a:defRPr sz="1200">
                <a:solidFill>
                  <a:schemeClr val="tx1"/>
                </a:solidFill>
                <a:latin typeface="Arial" panose="020B0604020202020204" pitchFamily="34" charset="0"/>
                <a:ea typeface="ＭＳ Ｐゴシック" panose="020B0600070205080204" pitchFamily="34" charset="-128"/>
              </a:defRPr>
            </a:lvl5pPr>
            <a:lvl6pPr marL="2505075" indent="-2270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62275" indent="-2270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19475" indent="-2270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76675" indent="-2270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C1E9D37C-307D-4C6C-A762-C32BC17C6A03}" type="slidenum">
              <a:rPr lang="en-US" altLang="en-US" smtClean="0"/>
              <a:pPr>
                <a:spcBef>
                  <a:spcPct val="0"/>
                </a:spcBef>
              </a:pPr>
              <a:t>12</a:t>
            </a:fld>
            <a:endParaRPr lang="en-US" altLang="en-US"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275168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39775" indent="-284163">
              <a:spcBef>
                <a:spcPct val="30000"/>
              </a:spcBef>
              <a:defRPr sz="1200">
                <a:solidFill>
                  <a:schemeClr val="tx1"/>
                </a:solidFill>
                <a:latin typeface="Arial" panose="020B0604020202020204" pitchFamily="34" charset="0"/>
                <a:ea typeface="ＭＳ Ｐゴシック" panose="020B0600070205080204" pitchFamily="34" charset="-128"/>
              </a:defRPr>
            </a:lvl2pPr>
            <a:lvl3pPr marL="1136650" indent="-227013">
              <a:spcBef>
                <a:spcPct val="30000"/>
              </a:spcBef>
              <a:defRPr sz="1200">
                <a:solidFill>
                  <a:schemeClr val="tx1"/>
                </a:solidFill>
                <a:latin typeface="Arial" panose="020B0604020202020204" pitchFamily="34" charset="0"/>
                <a:ea typeface="ＭＳ Ｐゴシック" panose="020B0600070205080204" pitchFamily="34" charset="-128"/>
              </a:defRPr>
            </a:lvl3pPr>
            <a:lvl4pPr marL="1592263" indent="-227013">
              <a:spcBef>
                <a:spcPct val="30000"/>
              </a:spcBef>
              <a:defRPr sz="1200">
                <a:solidFill>
                  <a:schemeClr val="tx1"/>
                </a:solidFill>
                <a:latin typeface="Arial" panose="020B0604020202020204" pitchFamily="34" charset="0"/>
                <a:ea typeface="ＭＳ Ｐゴシック" panose="020B0600070205080204" pitchFamily="34" charset="-128"/>
              </a:defRPr>
            </a:lvl4pPr>
            <a:lvl5pPr marL="2047875" indent="-227013">
              <a:spcBef>
                <a:spcPct val="30000"/>
              </a:spcBef>
              <a:defRPr sz="1200">
                <a:solidFill>
                  <a:schemeClr val="tx1"/>
                </a:solidFill>
                <a:latin typeface="Arial" panose="020B0604020202020204" pitchFamily="34" charset="0"/>
                <a:ea typeface="ＭＳ Ｐゴシック" panose="020B0600070205080204" pitchFamily="34" charset="-128"/>
              </a:defRPr>
            </a:lvl5pPr>
            <a:lvl6pPr marL="2505075" indent="-2270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62275" indent="-2270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19475" indent="-2270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76675" indent="-2270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C1E9D37C-307D-4C6C-A762-C32BC17C6A03}" type="slidenum">
              <a:rPr lang="en-US" altLang="en-US" smtClean="0"/>
              <a:pPr>
                <a:spcBef>
                  <a:spcPct val="0"/>
                </a:spcBef>
              </a:pPr>
              <a:t>2</a:t>
            </a:fld>
            <a:endParaRPr lang="en-US" altLang="en-US"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198201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39775" indent="-284163">
              <a:spcBef>
                <a:spcPct val="30000"/>
              </a:spcBef>
              <a:defRPr sz="1200">
                <a:solidFill>
                  <a:schemeClr val="tx1"/>
                </a:solidFill>
                <a:latin typeface="Arial" panose="020B0604020202020204" pitchFamily="34" charset="0"/>
                <a:ea typeface="ＭＳ Ｐゴシック" panose="020B0600070205080204" pitchFamily="34" charset="-128"/>
              </a:defRPr>
            </a:lvl2pPr>
            <a:lvl3pPr marL="1136650" indent="-227013">
              <a:spcBef>
                <a:spcPct val="30000"/>
              </a:spcBef>
              <a:defRPr sz="1200">
                <a:solidFill>
                  <a:schemeClr val="tx1"/>
                </a:solidFill>
                <a:latin typeface="Arial" panose="020B0604020202020204" pitchFamily="34" charset="0"/>
                <a:ea typeface="ＭＳ Ｐゴシック" panose="020B0600070205080204" pitchFamily="34" charset="-128"/>
              </a:defRPr>
            </a:lvl3pPr>
            <a:lvl4pPr marL="1592263" indent="-227013">
              <a:spcBef>
                <a:spcPct val="30000"/>
              </a:spcBef>
              <a:defRPr sz="1200">
                <a:solidFill>
                  <a:schemeClr val="tx1"/>
                </a:solidFill>
                <a:latin typeface="Arial" panose="020B0604020202020204" pitchFamily="34" charset="0"/>
                <a:ea typeface="ＭＳ Ｐゴシック" panose="020B0600070205080204" pitchFamily="34" charset="-128"/>
              </a:defRPr>
            </a:lvl4pPr>
            <a:lvl5pPr marL="2047875" indent="-227013">
              <a:spcBef>
                <a:spcPct val="30000"/>
              </a:spcBef>
              <a:defRPr sz="1200">
                <a:solidFill>
                  <a:schemeClr val="tx1"/>
                </a:solidFill>
                <a:latin typeface="Arial" panose="020B0604020202020204" pitchFamily="34" charset="0"/>
                <a:ea typeface="ＭＳ Ｐゴシック" panose="020B0600070205080204" pitchFamily="34" charset="-128"/>
              </a:defRPr>
            </a:lvl5pPr>
            <a:lvl6pPr marL="2505075" indent="-2270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62275" indent="-2270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19475" indent="-2270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76675" indent="-2270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C1E9D37C-307D-4C6C-A762-C32BC17C6A03}" type="slidenum">
              <a:rPr lang="en-US" altLang="en-US" smtClean="0"/>
              <a:pPr>
                <a:spcBef>
                  <a:spcPct val="0"/>
                </a:spcBef>
              </a:pPr>
              <a:t>3</a:t>
            </a:fld>
            <a:endParaRPr lang="en-US" altLang="en-US"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7067920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39775" indent="-284163">
              <a:spcBef>
                <a:spcPct val="30000"/>
              </a:spcBef>
              <a:defRPr sz="1200">
                <a:solidFill>
                  <a:schemeClr val="tx1"/>
                </a:solidFill>
                <a:latin typeface="Arial" panose="020B0604020202020204" pitchFamily="34" charset="0"/>
                <a:ea typeface="ＭＳ Ｐゴシック" panose="020B0600070205080204" pitchFamily="34" charset="-128"/>
              </a:defRPr>
            </a:lvl2pPr>
            <a:lvl3pPr marL="1136650" indent="-227013">
              <a:spcBef>
                <a:spcPct val="30000"/>
              </a:spcBef>
              <a:defRPr sz="1200">
                <a:solidFill>
                  <a:schemeClr val="tx1"/>
                </a:solidFill>
                <a:latin typeface="Arial" panose="020B0604020202020204" pitchFamily="34" charset="0"/>
                <a:ea typeface="ＭＳ Ｐゴシック" panose="020B0600070205080204" pitchFamily="34" charset="-128"/>
              </a:defRPr>
            </a:lvl3pPr>
            <a:lvl4pPr marL="1592263" indent="-227013">
              <a:spcBef>
                <a:spcPct val="30000"/>
              </a:spcBef>
              <a:defRPr sz="1200">
                <a:solidFill>
                  <a:schemeClr val="tx1"/>
                </a:solidFill>
                <a:latin typeface="Arial" panose="020B0604020202020204" pitchFamily="34" charset="0"/>
                <a:ea typeface="ＭＳ Ｐゴシック" panose="020B0600070205080204" pitchFamily="34" charset="-128"/>
              </a:defRPr>
            </a:lvl4pPr>
            <a:lvl5pPr marL="2047875" indent="-227013">
              <a:spcBef>
                <a:spcPct val="30000"/>
              </a:spcBef>
              <a:defRPr sz="1200">
                <a:solidFill>
                  <a:schemeClr val="tx1"/>
                </a:solidFill>
                <a:latin typeface="Arial" panose="020B0604020202020204" pitchFamily="34" charset="0"/>
                <a:ea typeface="ＭＳ Ｐゴシック" panose="020B0600070205080204" pitchFamily="34" charset="-128"/>
              </a:defRPr>
            </a:lvl5pPr>
            <a:lvl6pPr marL="2505075" indent="-2270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62275" indent="-2270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19475" indent="-2270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76675" indent="-2270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C1E9D37C-307D-4C6C-A762-C32BC17C6A03}" type="slidenum">
              <a:rPr lang="en-US" altLang="en-US" smtClean="0"/>
              <a:pPr>
                <a:spcBef>
                  <a:spcPct val="0"/>
                </a:spcBef>
              </a:pPr>
              <a:t>4</a:t>
            </a:fld>
            <a:endParaRPr lang="en-US" altLang="en-US"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3157788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39775" indent="-284163">
              <a:spcBef>
                <a:spcPct val="30000"/>
              </a:spcBef>
              <a:defRPr sz="1200">
                <a:solidFill>
                  <a:schemeClr val="tx1"/>
                </a:solidFill>
                <a:latin typeface="Arial" panose="020B0604020202020204" pitchFamily="34" charset="0"/>
                <a:ea typeface="ＭＳ Ｐゴシック" panose="020B0600070205080204" pitchFamily="34" charset="-128"/>
              </a:defRPr>
            </a:lvl2pPr>
            <a:lvl3pPr marL="1136650" indent="-227013">
              <a:spcBef>
                <a:spcPct val="30000"/>
              </a:spcBef>
              <a:defRPr sz="1200">
                <a:solidFill>
                  <a:schemeClr val="tx1"/>
                </a:solidFill>
                <a:latin typeface="Arial" panose="020B0604020202020204" pitchFamily="34" charset="0"/>
                <a:ea typeface="ＭＳ Ｐゴシック" panose="020B0600070205080204" pitchFamily="34" charset="-128"/>
              </a:defRPr>
            </a:lvl3pPr>
            <a:lvl4pPr marL="1592263" indent="-227013">
              <a:spcBef>
                <a:spcPct val="30000"/>
              </a:spcBef>
              <a:defRPr sz="1200">
                <a:solidFill>
                  <a:schemeClr val="tx1"/>
                </a:solidFill>
                <a:latin typeface="Arial" panose="020B0604020202020204" pitchFamily="34" charset="0"/>
                <a:ea typeface="ＭＳ Ｐゴシック" panose="020B0600070205080204" pitchFamily="34" charset="-128"/>
              </a:defRPr>
            </a:lvl4pPr>
            <a:lvl5pPr marL="2047875" indent="-227013">
              <a:spcBef>
                <a:spcPct val="30000"/>
              </a:spcBef>
              <a:defRPr sz="1200">
                <a:solidFill>
                  <a:schemeClr val="tx1"/>
                </a:solidFill>
                <a:latin typeface="Arial" panose="020B0604020202020204" pitchFamily="34" charset="0"/>
                <a:ea typeface="ＭＳ Ｐゴシック" panose="020B0600070205080204" pitchFamily="34" charset="-128"/>
              </a:defRPr>
            </a:lvl5pPr>
            <a:lvl6pPr marL="2505075" indent="-2270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62275" indent="-2270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19475" indent="-2270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76675" indent="-2270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C1E9D37C-307D-4C6C-A762-C32BC17C6A03}" type="slidenum">
              <a:rPr lang="en-US" altLang="en-US" smtClean="0"/>
              <a:pPr>
                <a:spcBef>
                  <a:spcPct val="0"/>
                </a:spcBef>
              </a:pPr>
              <a:t>5</a:t>
            </a:fld>
            <a:endParaRPr lang="en-US" altLang="en-US"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1365349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39775" indent="-284163">
              <a:spcBef>
                <a:spcPct val="30000"/>
              </a:spcBef>
              <a:defRPr sz="1200">
                <a:solidFill>
                  <a:schemeClr val="tx1"/>
                </a:solidFill>
                <a:latin typeface="Arial" panose="020B0604020202020204" pitchFamily="34" charset="0"/>
                <a:ea typeface="ＭＳ Ｐゴシック" panose="020B0600070205080204" pitchFamily="34" charset="-128"/>
              </a:defRPr>
            </a:lvl2pPr>
            <a:lvl3pPr marL="1136650" indent="-227013">
              <a:spcBef>
                <a:spcPct val="30000"/>
              </a:spcBef>
              <a:defRPr sz="1200">
                <a:solidFill>
                  <a:schemeClr val="tx1"/>
                </a:solidFill>
                <a:latin typeface="Arial" panose="020B0604020202020204" pitchFamily="34" charset="0"/>
                <a:ea typeface="ＭＳ Ｐゴシック" panose="020B0600070205080204" pitchFamily="34" charset="-128"/>
              </a:defRPr>
            </a:lvl3pPr>
            <a:lvl4pPr marL="1592263" indent="-227013">
              <a:spcBef>
                <a:spcPct val="30000"/>
              </a:spcBef>
              <a:defRPr sz="1200">
                <a:solidFill>
                  <a:schemeClr val="tx1"/>
                </a:solidFill>
                <a:latin typeface="Arial" panose="020B0604020202020204" pitchFamily="34" charset="0"/>
                <a:ea typeface="ＭＳ Ｐゴシック" panose="020B0600070205080204" pitchFamily="34" charset="-128"/>
              </a:defRPr>
            </a:lvl4pPr>
            <a:lvl5pPr marL="2047875" indent="-227013">
              <a:spcBef>
                <a:spcPct val="30000"/>
              </a:spcBef>
              <a:defRPr sz="1200">
                <a:solidFill>
                  <a:schemeClr val="tx1"/>
                </a:solidFill>
                <a:latin typeface="Arial" panose="020B0604020202020204" pitchFamily="34" charset="0"/>
                <a:ea typeface="ＭＳ Ｐゴシック" panose="020B0600070205080204" pitchFamily="34" charset="-128"/>
              </a:defRPr>
            </a:lvl5pPr>
            <a:lvl6pPr marL="2505075" indent="-2270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62275" indent="-2270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19475" indent="-2270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76675" indent="-2270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C1E9D37C-307D-4C6C-A762-C32BC17C6A03}" type="slidenum">
              <a:rPr lang="en-US" altLang="en-US" smtClean="0"/>
              <a:pPr>
                <a:spcBef>
                  <a:spcPct val="0"/>
                </a:spcBef>
              </a:pPr>
              <a:t>6</a:t>
            </a:fld>
            <a:endParaRPr lang="en-US" altLang="en-US"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4034113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39775" indent="-284163">
              <a:spcBef>
                <a:spcPct val="30000"/>
              </a:spcBef>
              <a:defRPr sz="1200">
                <a:solidFill>
                  <a:schemeClr val="tx1"/>
                </a:solidFill>
                <a:latin typeface="Arial" panose="020B0604020202020204" pitchFamily="34" charset="0"/>
                <a:ea typeface="ＭＳ Ｐゴシック" panose="020B0600070205080204" pitchFamily="34" charset="-128"/>
              </a:defRPr>
            </a:lvl2pPr>
            <a:lvl3pPr marL="1136650" indent="-227013">
              <a:spcBef>
                <a:spcPct val="30000"/>
              </a:spcBef>
              <a:defRPr sz="1200">
                <a:solidFill>
                  <a:schemeClr val="tx1"/>
                </a:solidFill>
                <a:latin typeface="Arial" panose="020B0604020202020204" pitchFamily="34" charset="0"/>
                <a:ea typeface="ＭＳ Ｐゴシック" panose="020B0600070205080204" pitchFamily="34" charset="-128"/>
              </a:defRPr>
            </a:lvl3pPr>
            <a:lvl4pPr marL="1592263" indent="-227013">
              <a:spcBef>
                <a:spcPct val="30000"/>
              </a:spcBef>
              <a:defRPr sz="1200">
                <a:solidFill>
                  <a:schemeClr val="tx1"/>
                </a:solidFill>
                <a:latin typeface="Arial" panose="020B0604020202020204" pitchFamily="34" charset="0"/>
                <a:ea typeface="ＭＳ Ｐゴシック" panose="020B0600070205080204" pitchFamily="34" charset="-128"/>
              </a:defRPr>
            </a:lvl4pPr>
            <a:lvl5pPr marL="2047875" indent="-227013">
              <a:spcBef>
                <a:spcPct val="30000"/>
              </a:spcBef>
              <a:defRPr sz="1200">
                <a:solidFill>
                  <a:schemeClr val="tx1"/>
                </a:solidFill>
                <a:latin typeface="Arial" panose="020B0604020202020204" pitchFamily="34" charset="0"/>
                <a:ea typeface="ＭＳ Ｐゴシック" panose="020B0600070205080204" pitchFamily="34" charset="-128"/>
              </a:defRPr>
            </a:lvl5pPr>
            <a:lvl6pPr marL="2505075" indent="-2270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62275" indent="-2270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19475" indent="-2270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76675" indent="-2270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C1E9D37C-307D-4C6C-A762-C32BC17C6A03}" type="slidenum">
              <a:rPr lang="en-US" altLang="en-US" smtClean="0"/>
              <a:pPr>
                <a:spcBef>
                  <a:spcPct val="0"/>
                </a:spcBef>
              </a:pPr>
              <a:t>7</a:t>
            </a:fld>
            <a:endParaRPr lang="en-US" altLang="en-US"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3102404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39775" indent="-284163">
              <a:spcBef>
                <a:spcPct val="30000"/>
              </a:spcBef>
              <a:defRPr sz="1200">
                <a:solidFill>
                  <a:schemeClr val="tx1"/>
                </a:solidFill>
                <a:latin typeface="Arial" panose="020B0604020202020204" pitchFamily="34" charset="0"/>
                <a:ea typeface="ＭＳ Ｐゴシック" panose="020B0600070205080204" pitchFamily="34" charset="-128"/>
              </a:defRPr>
            </a:lvl2pPr>
            <a:lvl3pPr marL="1136650" indent="-227013">
              <a:spcBef>
                <a:spcPct val="30000"/>
              </a:spcBef>
              <a:defRPr sz="1200">
                <a:solidFill>
                  <a:schemeClr val="tx1"/>
                </a:solidFill>
                <a:latin typeface="Arial" panose="020B0604020202020204" pitchFamily="34" charset="0"/>
                <a:ea typeface="ＭＳ Ｐゴシック" panose="020B0600070205080204" pitchFamily="34" charset="-128"/>
              </a:defRPr>
            </a:lvl3pPr>
            <a:lvl4pPr marL="1592263" indent="-227013">
              <a:spcBef>
                <a:spcPct val="30000"/>
              </a:spcBef>
              <a:defRPr sz="1200">
                <a:solidFill>
                  <a:schemeClr val="tx1"/>
                </a:solidFill>
                <a:latin typeface="Arial" panose="020B0604020202020204" pitchFamily="34" charset="0"/>
                <a:ea typeface="ＭＳ Ｐゴシック" panose="020B0600070205080204" pitchFamily="34" charset="-128"/>
              </a:defRPr>
            </a:lvl4pPr>
            <a:lvl5pPr marL="2047875" indent="-227013">
              <a:spcBef>
                <a:spcPct val="30000"/>
              </a:spcBef>
              <a:defRPr sz="1200">
                <a:solidFill>
                  <a:schemeClr val="tx1"/>
                </a:solidFill>
                <a:latin typeface="Arial" panose="020B0604020202020204" pitchFamily="34" charset="0"/>
                <a:ea typeface="ＭＳ Ｐゴシック" panose="020B0600070205080204" pitchFamily="34" charset="-128"/>
              </a:defRPr>
            </a:lvl5pPr>
            <a:lvl6pPr marL="2505075" indent="-2270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62275" indent="-2270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19475" indent="-2270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76675" indent="-2270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C1E9D37C-307D-4C6C-A762-C32BC17C6A03}" type="slidenum">
              <a:rPr lang="en-US" altLang="en-US" smtClean="0"/>
              <a:pPr>
                <a:spcBef>
                  <a:spcPct val="0"/>
                </a:spcBef>
              </a:pPr>
              <a:t>8</a:t>
            </a:fld>
            <a:endParaRPr lang="en-US" altLang="en-US"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953883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39775" indent="-284163">
              <a:spcBef>
                <a:spcPct val="30000"/>
              </a:spcBef>
              <a:defRPr sz="1200">
                <a:solidFill>
                  <a:schemeClr val="tx1"/>
                </a:solidFill>
                <a:latin typeface="Arial" panose="020B0604020202020204" pitchFamily="34" charset="0"/>
                <a:ea typeface="ＭＳ Ｐゴシック" panose="020B0600070205080204" pitchFamily="34" charset="-128"/>
              </a:defRPr>
            </a:lvl2pPr>
            <a:lvl3pPr marL="1136650" indent="-227013">
              <a:spcBef>
                <a:spcPct val="30000"/>
              </a:spcBef>
              <a:defRPr sz="1200">
                <a:solidFill>
                  <a:schemeClr val="tx1"/>
                </a:solidFill>
                <a:latin typeface="Arial" panose="020B0604020202020204" pitchFamily="34" charset="0"/>
                <a:ea typeface="ＭＳ Ｐゴシック" panose="020B0600070205080204" pitchFamily="34" charset="-128"/>
              </a:defRPr>
            </a:lvl3pPr>
            <a:lvl4pPr marL="1592263" indent="-227013">
              <a:spcBef>
                <a:spcPct val="30000"/>
              </a:spcBef>
              <a:defRPr sz="1200">
                <a:solidFill>
                  <a:schemeClr val="tx1"/>
                </a:solidFill>
                <a:latin typeface="Arial" panose="020B0604020202020204" pitchFamily="34" charset="0"/>
                <a:ea typeface="ＭＳ Ｐゴシック" panose="020B0600070205080204" pitchFamily="34" charset="-128"/>
              </a:defRPr>
            </a:lvl4pPr>
            <a:lvl5pPr marL="2047875" indent="-227013">
              <a:spcBef>
                <a:spcPct val="30000"/>
              </a:spcBef>
              <a:defRPr sz="1200">
                <a:solidFill>
                  <a:schemeClr val="tx1"/>
                </a:solidFill>
                <a:latin typeface="Arial" panose="020B0604020202020204" pitchFamily="34" charset="0"/>
                <a:ea typeface="ＭＳ Ｐゴシック" panose="020B0600070205080204" pitchFamily="34" charset="-128"/>
              </a:defRPr>
            </a:lvl5pPr>
            <a:lvl6pPr marL="2505075" indent="-2270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62275" indent="-2270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19475" indent="-2270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76675" indent="-2270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C1E9D37C-307D-4C6C-A762-C32BC17C6A03}" type="slidenum">
              <a:rPr lang="en-US" altLang="en-US" smtClean="0"/>
              <a:pPr>
                <a:spcBef>
                  <a:spcPct val="0"/>
                </a:spcBef>
              </a:pPr>
              <a:t>9</a:t>
            </a:fld>
            <a:endParaRPr lang="en-US" altLang="en-US"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283485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pt-PT" smtClean="0"/>
              <a:t>Clique para editar o estilo</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pt-PT" smtClean="0"/>
              <a:t>Clique para editar o estilo do subtítulo do Modelo Global</a:t>
            </a:r>
            <a:endParaRPr lang="en-US" dirty="0"/>
          </a:p>
        </p:txBody>
      </p:sp>
      <p:sp>
        <p:nvSpPr>
          <p:cNvPr id="4" name="Date Placeholder 3"/>
          <p:cNvSpPr>
            <a:spLocks noGrp="1"/>
          </p:cNvSpPr>
          <p:nvPr>
            <p:ph type="dt" sz="half" idx="10"/>
          </p:nvPr>
        </p:nvSpPr>
        <p:spPr/>
        <p:txBody>
          <a:bodyPr/>
          <a:lstStyle/>
          <a:p>
            <a:fld id="{E5A9867E-B66E-4B4E-9A5E-EB30D1EC63CE}" type="datetimeFigureOut">
              <a:rPr lang="pt-PT" smtClean="0"/>
              <a:t>30/04/2019</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9AE0B49A-C9CC-48C3-A4A5-3A78EE7AF4A5}" type="slidenum">
              <a:rPr lang="pt-PT" smtClean="0"/>
              <a:t>‹nº›</a:t>
            </a:fld>
            <a:endParaRPr lang="pt-PT"/>
          </a:p>
        </p:txBody>
      </p:sp>
    </p:spTree>
    <p:extLst>
      <p:ext uri="{BB962C8B-B14F-4D97-AF65-F5344CB8AC3E}">
        <p14:creationId xmlns:p14="http://schemas.microsoft.com/office/powerpoint/2010/main" val="1270059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smtClean="0"/>
              <a:t>Clique para editar o estilo</a:t>
            </a:r>
            <a:endParaRPr lang="en-US"/>
          </a:p>
        </p:txBody>
      </p:sp>
      <p:sp>
        <p:nvSpPr>
          <p:cNvPr id="3" name="Vertical Text Placeholder 2"/>
          <p:cNvSpPr>
            <a:spLocks noGrp="1"/>
          </p:cNvSpPr>
          <p:nvPr>
            <p:ph type="body" orient="vert" idx="1"/>
          </p:nvPr>
        </p:nvSpPr>
        <p:spPr/>
        <p:txBody>
          <a:bodyPr vert="eaVert"/>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4" name="Date Placeholder 3"/>
          <p:cNvSpPr>
            <a:spLocks noGrp="1"/>
          </p:cNvSpPr>
          <p:nvPr>
            <p:ph type="dt" sz="half" idx="10"/>
          </p:nvPr>
        </p:nvSpPr>
        <p:spPr/>
        <p:txBody>
          <a:bodyPr/>
          <a:lstStyle/>
          <a:p>
            <a:fld id="{E5A9867E-B66E-4B4E-9A5E-EB30D1EC63CE}" type="datetimeFigureOut">
              <a:rPr lang="pt-PT" smtClean="0"/>
              <a:t>30/04/2019</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9AE0B49A-C9CC-48C3-A4A5-3A78EE7AF4A5}" type="slidenum">
              <a:rPr lang="pt-PT" smtClean="0"/>
              <a:t>‹nº›</a:t>
            </a:fld>
            <a:endParaRPr lang="pt-PT"/>
          </a:p>
        </p:txBody>
      </p:sp>
    </p:spTree>
    <p:extLst>
      <p:ext uri="{BB962C8B-B14F-4D97-AF65-F5344CB8AC3E}">
        <p14:creationId xmlns:p14="http://schemas.microsoft.com/office/powerpoint/2010/main" val="629819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pt-PT" smtClean="0"/>
              <a:t>Clique para editar o estilo</a:t>
            </a:r>
            <a:endParaRPr lang="en-US"/>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a:p>
        </p:txBody>
      </p:sp>
      <p:sp>
        <p:nvSpPr>
          <p:cNvPr id="4" name="Date Placeholder 3"/>
          <p:cNvSpPr>
            <a:spLocks noGrp="1"/>
          </p:cNvSpPr>
          <p:nvPr>
            <p:ph type="dt" sz="half" idx="10"/>
          </p:nvPr>
        </p:nvSpPr>
        <p:spPr/>
        <p:txBody>
          <a:bodyPr/>
          <a:lstStyle/>
          <a:p>
            <a:fld id="{E5A9867E-B66E-4B4E-9A5E-EB30D1EC63CE}" type="datetimeFigureOut">
              <a:rPr lang="pt-PT" smtClean="0"/>
              <a:t>30/04/2019</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9AE0B49A-C9CC-48C3-A4A5-3A78EE7AF4A5}" type="slidenum">
              <a:rPr lang="pt-PT" smtClean="0"/>
              <a:t>‹nº›</a:t>
            </a:fld>
            <a:endParaRPr lang="pt-PT"/>
          </a:p>
        </p:txBody>
      </p:sp>
    </p:spTree>
    <p:extLst>
      <p:ext uri="{BB962C8B-B14F-4D97-AF65-F5344CB8AC3E}">
        <p14:creationId xmlns:p14="http://schemas.microsoft.com/office/powerpoint/2010/main" val="23756627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6000"/>
            </a:lvl1pPr>
          </a:lstStyle>
          <a:p>
            <a:r>
              <a:rPr lang="pt-PT" smtClean="0"/>
              <a:t>Clique para editar o estilo</a:t>
            </a:r>
            <a:endParaRPr lang="en-US"/>
          </a:p>
        </p:txBody>
      </p:sp>
      <p:sp>
        <p:nvSpPr>
          <p:cNvPr id="3" name="Subtítu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PT" smtClean="0"/>
              <a:t>Clique para editar o estilo do subtítulo do Modelo Global</a:t>
            </a:r>
            <a:endParaRPr lang="en-US"/>
          </a:p>
        </p:txBody>
      </p:sp>
      <p:sp>
        <p:nvSpPr>
          <p:cNvPr id="4" name="Marcador de Posição do Número do Diapositivo 3"/>
          <p:cNvSpPr>
            <a:spLocks noGrp="1"/>
          </p:cNvSpPr>
          <p:nvPr>
            <p:ph type="sldNum" sz="quarter" idx="10"/>
          </p:nvPr>
        </p:nvSpPr>
        <p:spPr/>
        <p:txBody>
          <a:bodyPr/>
          <a:lstStyle>
            <a:lvl1pPr>
              <a:defRPr/>
            </a:lvl1pPr>
          </a:lstStyle>
          <a:p>
            <a:fld id="{9AE0B49A-C9CC-48C3-A4A5-3A78EE7AF4A5}" type="slidenum">
              <a:rPr lang="pt-PT" smtClean="0"/>
              <a:t>‹nº›</a:t>
            </a:fld>
            <a:endParaRPr lang="pt-PT"/>
          </a:p>
        </p:txBody>
      </p:sp>
    </p:spTree>
    <p:extLst>
      <p:ext uri="{BB962C8B-B14F-4D97-AF65-F5344CB8AC3E}">
        <p14:creationId xmlns:p14="http://schemas.microsoft.com/office/powerpoint/2010/main" val="3114413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en-US"/>
          </a:p>
        </p:txBody>
      </p:sp>
      <p:sp>
        <p:nvSpPr>
          <p:cNvPr id="3" name="Marcador de Posição de Conteúdo 2"/>
          <p:cNvSpPr>
            <a:spLocks noGrp="1"/>
          </p:cNvSpPr>
          <p:nvPr>
            <p:ph idx="1"/>
          </p:nvPr>
        </p:nvSpPr>
        <p:spPr/>
        <p:txBody>
          <a:body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a:p>
        </p:txBody>
      </p:sp>
      <p:sp>
        <p:nvSpPr>
          <p:cNvPr id="4" name="Marcador de Posição do Número do Diapositivo 3"/>
          <p:cNvSpPr>
            <a:spLocks noGrp="1"/>
          </p:cNvSpPr>
          <p:nvPr>
            <p:ph type="sldNum" sz="quarter" idx="10"/>
          </p:nvPr>
        </p:nvSpPr>
        <p:spPr/>
        <p:txBody>
          <a:bodyPr/>
          <a:lstStyle>
            <a:lvl1pPr>
              <a:defRPr/>
            </a:lvl1pPr>
          </a:lstStyle>
          <a:p>
            <a:fld id="{9AE0B49A-C9CC-48C3-A4A5-3A78EE7AF4A5}" type="slidenum">
              <a:rPr lang="pt-PT" smtClean="0"/>
              <a:t>‹nº›</a:t>
            </a:fld>
            <a:endParaRPr lang="pt-PT"/>
          </a:p>
        </p:txBody>
      </p:sp>
    </p:spTree>
    <p:extLst>
      <p:ext uri="{BB962C8B-B14F-4D97-AF65-F5344CB8AC3E}">
        <p14:creationId xmlns:p14="http://schemas.microsoft.com/office/powerpoint/2010/main" val="28781364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8"/>
            <a:ext cx="7886700" cy="2852737"/>
          </a:xfrm>
        </p:spPr>
        <p:txBody>
          <a:bodyPr anchor="b"/>
          <a:lstStyle>
            <a:lvl1pPr>
              <a:defRPr sz="6000"/>
            </a:lvl1pPr>
          </a:lstStyle>
          <a:p>
            <a:r>
              <a:rPr lang="pt-PT" smtClean="0"/>
              <a:t>Clique para editar o estilo</a:t>
            </a:r>
            <a:endParaRPr lang="en-US"/>
          </a:p>
        </p:txBody>
      </p:sp>
      <p:sp>
        <p:nvSpPr>
          <p:cNvPr id="3" name="Marcador de Posição do Tex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pt-PT" smtClean="0"/>
              <a:t>Editar os estilos de texto do Modelo Global</a:t>
            </a:r>
          </a:p>
        </p:txBody>
      </p:sp>
      <p:sp>
        <p:nvSpPr>
          <p:cNvPr id="4" name="Marcador de Posição do Número do Diapositivo 3"/>
          <p:cNvSpPr>
            <a:spLocks noGrp="1"/>
          </p:cNvSpPr>
          <p:nvPr>
            <p:ph type="sldNum" sz="quarter" idx="10"/>
          </p:nvPr>
        </p:nvSpPr>
        <p:spPr/>
        <p:txBody>
          <a:bodyPr/>
          <a:lstStyle>
            <a:lvl1pPr>
              <a:defRPr/>
            </a:lvl1pPr>
          </a:lstStyle>
          <a:p>
            <a:fld id="{9AE0B49A-C9CC-48C3-A4A5-3A78EE7AF4A5}" type="slidenum">
              <a:rPr lang="pt-PT" smtClean="0"/>
              <a:t>‹nº›</a:t>
            </a:fld>
            <a:endParaRPr lang="pt-PT"/>
          </a:p>
        </p:txBody>
      </p:sp>
    </p:spTree>
    <p:extLst>
      <p:ext uri="{BB962C8B-B14F-4D97-AF65-F5344CB8AC3E}">
        <p14:creationId xmlns:p14="http://schemas.microsoft.com/office/powerpoint/2010/main" val="36402216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en-US"/>
          </a:p>
        </p:txBody>
      </p:sp>
      <p:sp>
        <p:nvSpPr>
          <p:cNvPr id="3" name="Marcador de Posição de Conteúdo 2"/>
          <p:cNvSpPr>
            <a:spLocks noGrp="1"/>
          </p:cNvSpPr>
          <p:nvPr>
            <p:ph sz="half" idx="1"/>
          </p:nvPr>
        </p:nvSpPr>
        <p:spPr>
          <a:xfrm>
            <a:off x="457200" y="1700213"/>
            <a:ext cx="4038600" cy="4176712"/>
          </a:xfrm>
        </p:spPr>
        <p:txBody>
          <a:body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a:p>
        </p:txBody>
      </p:sp>
      <p:sp>
        <p:nvSpPr>
          <p:cNvPr id="4" name="Marcador de Posição de Conteúdo 3"/>
          <p:cNvSpPr>
            <a:spLocks noGrp="1"/>
          </p:cNvSpPr>
          <p:nvPr>
            <p:ph sz="half" idx="2"/>
          </p:nvPr>
        </p:nvSpPr>
        <p:spPr>
          <a:xfrm>
            <a:off x="4648200" y="1700213"/>
            <a:ext cx="4038600" cy="4176712"/>
          </a:xfrm>
        </p:spPr>
        <p:txBody>
          <a:body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a:p>
        </p:txBody>
      </p:sp>
      <p:sp>
        <p:nvSpPr>
          <p:cNvPr id="5" name="Marcador de Posição do Número do Diapositivo 4"/>
          <p:cNvSpPr>
            <a:spLocks noGrp="1"/>
          </p:cNvSpPr>
          <p:nvPr>
            <p:ph type="sldNum" sz="quarter" idx="10"/>
          </p:nvPr>
        </p:nvSpPr>
        <p:spPr/>
        <p:txBody>
          <a:bodyPr/>
          <a:lstStyle>
            <a:lvl1pPr>
              <a:defRPr/>
            </a:lvl1pPr>
          </a:lstStyle>
          <a:p>
            <a:fld id="{9AE0B49A-C9CC-48C3-A4A5-3A78EE7AF4A5}" type="slidenum">
              <a:rPr lang="pt-PT" smtClean="0"/>
              <a:t>‹nº›</a:t>
            </a:fld>
            <a:endParaRPr lang="pt-PT"/>
          </a:p>
        </p:txBody>
      </p:sp>
    </p:spTree>
    <p:extLst>
      <p:ext uri="{BB962C8B-B14F-4D97-AF65-F5344CB8AC3E}">
        <p14:creationId xmlns:p14="http://schemas.microsoft.com/office/powerpoint/2010/main" val="5589998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630238" y="365125"/>
            <a:ext cx="7886700" cy="1325563"/>
          </a:xfrm>
        </p:spPr>
        <p:txBody>
          <a:bodyPr/>
          <a:lstStyle/>
          <a:p>
            <a:r>
              <a:rPr lang="pt-PT" smtClean="0"/>
              <a:t>Clique para editar o estilo</a:t>
            </a:r>
            <a:endParaRPr lang="en-US"/>
          </a:p>
        </p:txBody>
      </p:sp>
      <p:sp>
        <p:nvSpPr>
          <p:cNvPr id="3" name="Marcador de Posição do Tex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Editar os estilos de texto do Modelo Global</a:t>
            </a:r>
          </a:p>
        </p:txBody>
      </p:sp>
      <p:sp>
        <p:nvSpPr>
          <p:cNvPr id="4" name="Marcador de Posição de Conteúdo 3"/>
          <p:cNvSpPr>
            <a:spLocks noGrp="1"/>
          </p:cNvSpPr>
          <p:nvPr>
            <p:ph sz="half" idx="2"/>
          </p:nvPr>
        </p:nvSpPr>
        <p:spPr>
          <a:xfrm>
            <a:off x="630238" y="2505075"/>
            <a:ext cx="3868737" cy="3684588"/>
          </a:xfrm>
        </p:spPr>
        <p:txBody>
          <a:body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a:p>
        </p:txBody>
      </p:sp>
      <p:sp>
        <p:nvSpPr>
          <p:cNvPr id="5" name="Marcador de Posição do Tex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Editar os estilos de texto do Modelo Global</a:t>
            </a:r>
          </a:p>
        </p:txBody>
      </p:sp>
      <p:sp>
        <p:nvSpPr>
          <p:cNvPr id="6" name="Marcador de Posição de Conteúdo 5"/>
          <p:cNvSpPr>
            <a:spLocks noGrp="1"/>
          </p:cNvSpPr>
          <p:nvPr>
            <p:ph sz="quarter" idx="4"/>
          </p:nvPr>
        </p:nvSpPr>
        <p:spPr>
          <a:xfrm>
            <a:off x="4629150" y="2505075"/>
            <a:ext cx="3887788" cy="3684588"/>
          </a:xfrm>
        </p:spPr>
        <p:txBody>
          <a:body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a:p>
        </p:txBody>
      </p:sp>
      <p:sp>
        <p:nvSpPr>
          <p:cNvPr id="7" name="Marcador de Posição do Número do Diapositivo 6"/>
          <p:cNvSpPr>
            <a:spLocks noGrp="1"/>
          </p:cNvSpPr>
          <p:nvPr>
            <p:ph type="sldNum" sz="quarter" idx="10"/>
          </p:nvPr>
        </p:nvSpPr>
        <p:spPr/>
        <p:txBody>
          <a:bodyPr/>
          <a:lstStyle>
            <a:lvl1pPr>
              <a:defRPr/>
            </a:lvl1pPr>
          </a:lstStyle>
          <a:p>
            <a:fld id="{9AE0B49A-C9CC-48C3-A4A5-3A78EE7AF4A5}" type="slidenum">
              <a:rPr lang="pt-PT" smtClean="0"/>
              <a:t>‹nº›</a:t>
            </a:fld>
            <a:endParaRPr lang="pt-PT"/>
          </a:p>
        </p:txBody>
      </p:sp>
    </p:spTree>
    <p:extLst>
      <p:ext uri="{BB962C8B-B14F-4D97-AF65-F5344CB8AC3E}">
        <p14:creationId xmlns:p14="http://schemas.microsoft.com/office/powerpoint/2010/main" val="11523636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en-US"/>
          </a:p>
        </p:txBody>
      </p:sp>
      <p:sp>
        <p:nvSpPr>
          <p:cNvPr id="3" name="Marcador de Posição do Número do Diapositivo 2"/>
          <p:cNvSpPr>
            <a:spLocks noGrp="1"/>
          </p:cNvSpPr>
          <p:nvPr>
            <p:ph type="sldNum" sz="quarter" idx="10"/>
          </p:nvPr>
        </p:nvSpPr>
        <p:spPr/>
        <p:txBody>
          <a:bodyPr/>
          <a:lstStyle>
            <a:lvl1pPr>
              <a:defRPr/>
            </a:lvl1pPr>
          </a:lstStyle>
          <a:p>
            <a:fld id="{9AE0B49A-C9CC-48C3-A4A5-3A78EE7AF4A5}" type="slidenum">
              <a:rPr lang="pt-PT" smtClean="0"/>
              <a:t>‹nº›</a:t>
            </a:fld>
            <a:endParaRPr lang="pt-PT"/>
          </a:p>
        </p:txBody>
      </p:sp>
    </p:spTree>
    <p:extLst>
      <p:ext uri="{BB962C8B-B14F-4D97-AF65-F5344CB8AC3E}">
        <p14:creationId xmlns:p14="http://schemas.microsoft.com/office/powerpoint/2010/main" val="10423471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o Número do Diapositivo 1"/>
          <p:cNvSpPr>
            <a:spLocks noGrp="1"/>
          </p:cNvSpPr>
          <p:nvPr>
            <p:ph type="sldNum" sz="quarter" idx="10"/>
          </p:nvPr>
        </p:nvSpPr>
        <p:spPr/>
        <p:txBody>
          <a:bodyPr/>
          <a:lstStyle>
            <a:lvl1pPr>
              <a:defRPr/>
            </a:lvl1pPr>
          </a:lstStyle>
          <a:p>
            <a:fld id="{9AE0B49A-C9CC-48C3-A4A5-3A78EE7AF4A5}" type="slidenum">
              <a:rPr lang="pt-PT" smtClean="0"/>
              <a:t>‹nº›</a:t>
            </a:fld>
            <a:endParaRPr lang="pt-PT"/>
          </a:p>
        </p:txBody>
      </p:sp>
    </p:spTree>
    <p:extLst>
      <p:ext uri="{BB962C8B-B14F-4D97-AF65-F5344CB8AC3E}">
        <p14:creationId xmlns:p14="http://schemas.microsoft.com/office/powerpoint/2010/main" val="31642680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pt-PT" smtClean="0"/>
              <a:t>Clique para editar o estilo</a:t>
            </a:r>
            <a:endParaRPr lang="en-US"/>
          </a:p>
        </p:txBody>
      </p:sp>
      <p:sp>
        <p:nvSpPr>
          <p:cNvPr id="3" name="Marcador de Posição de Conteúd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a:p>
        </p:txBody>
      </p:sp>
      <p:sp>
        <p:nvSpPr>
          <p:cNvPr id="4" name="Marcador de Posição do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smtClean="0"/>
              <a:t>Editar os estilos de texto do Modelo Global</a:t>
            </a:r>
          </a:p>
        </p:txBody>
      </p:sp>
      <p:sp>
        <p:nvSpPr>
          <p:cNvPr id="5" name="Marcador de Posição do Número do Diapositivo 4"/>
          <p:cNvSpPr>
            <a:spLocks noGrp="1"/>
          </p:cNvSpPr>
          <p:nvPr>
            <p:ph type="sldNum" sz="quarter" idx="10"/>
          </p:nvPr>
        </p:nvSpPr>
        <p:spPr/>
        <p:txBody>
          <a:bodyPr/>
          <a:lstStyle>
            <a:lvl1pPr>
              <a:defRPr/>
            </a:lvl1pPr>
          </a:lstStyle>
          <a:p>
            <a:fld id="{9AE0B49A-C9CC-48C3-A4A5-3A78EE7AF4A5}" type="slidenum">
              <a:rPr lang="pt-PT" smtClean="0"/>
              <a:t>‹nº›</a:t>
            </a:fld>
            <a:endParaRPr lang="pt-PT"/>
          </a:p>
        </p:txBody>
      </p:sp>
    </p:spTree>
    <p:extLst>
      <p:ext uri="{BB962C8B-B14F-4D97-AF65-F5344CB8AC3E}">
        <p14:creationId xmlns:p14="http://schemas.microsoft.com/office/powerpoint/2010/main" val="2853348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smtClean="0"/>
              <a:t>Clique para editar o estilo</a:t>
            </a:r>
            <a:endParaRPr lang="en-US" dirty="0"/>
          </a:p>
        </p:txBody>
      </p:sp>
      <p:sp>
        <p:nvSpPr>
          <p:cNvPr id="3" name="Content Placeholder 2"/>
          <p:cNvSpPr>
            <a:spLocks noGrp="1"/>
          </p:cNvSpPr>
          <p:nvPr>
            <p:ph idx="1"/>
          </p:nvPr>
        </p:nvSpPr>
        <p:spPr/>
        <p:txBody>
          <a:body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4" name="Date Placeholder 3"/>
          <p:cNvSpPr>
            <a:spLocks noGrp="1"/>
          </p:cNvSpPr>
          <p:nvPr>
            <p:ph type="dt" sz="half" idx="10"/>
          </p:nvPr>
        </p:nvSpPr>
        <p:spPr/>
        <p:txBody>
          <a:bodyPr/>
          <a:lstStyle/>
          <a:p>
            <a:fld id="{E5A9867E-B66E-4B4E-9A5E-EB30D1EC63CE}" type="datetimeFigureOut">
              <a:rPr lang="pt-PT" smtClean="0"/>
              <a:t>30/04/2019</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9AE0B49A-C9CC-48C3-A4A5-3A78EE7AF4A5}" type="slidenum">
              <a:rPr lang="pt-PT" smtClean="0"/>
              <a:t>‹nº›</a:t>
            </a:fld>
            <a:endParaRPr lang="pt-PT"/>
          </a:p>
        </p:txBody>
      </p:sp>
    </p:spTree>
    <p:extLst>
      <p:ext uri="{BB962C8B-B14F-4D97-AF65-F5344CB8AC3E}">
        <p14:creationId xmlns:p14="http://schemas.microsoft.com/office/powerpoint/2010/main" val="17249482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pt-PT" smtClean="0"/>
              <a:t>Clique para editar o estilo</a:t>
            </a:r>
            <a:endParaRPr lang="en-US"/>
          </a:p>
        </p:txBody>
      </p:sp>
      <p:sp>
        <p:nvSpPr>
          <p:cNvPr id="3" name="Marcador de Posição da Imagem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PT" smtClean="0"/>
              <a:t>Clique no ícone para adicionar uma imagem</a:t>
            </a:r>
            <a:endParaRPr lang="en-US"/>
          </a:p>
        </p:txBody>
      </p:sp>
      <p:sp>
        <p:nvSpPr>
          <p:cNvPr id="4" name="Marcador de Posição do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smtClean="0"/>
              <a:t>Editar os estilos de texto do Modelo Global</a:t>
            </a:r>
          </a:p>
        </p:txBody>
      </p:sp>
      <p:sp>
        <p:nvSpPr>
          <p:cNvPr id="5" name="Marcador de Posição do Número do Diapositivo 4"/>
          <p:cNvSpPr>
            <a:spLocks noGrp="1"/>
          </p:cNvSpPr>
          <p:nvPr>
            <p:ph type="sldNum" sz="quarter" idx="10"/>
          </p:nvPr>
        </p:nvSpPr>
        <p:spPr/>
        <p:txBody>
          <a:bodyPr/>
          <a:lstStyle>
            <a:lvl1pPr>
              <a:defRPr/>
            </a:lvl1pPr>
          </a:lstStyle>
          <a:p>
            <a:fld id="{9AE0B49A-C9CC-48C3-A4A5-3A78EE7AF4A5}" type="slidenum">
              <a:rPr lang="pt-PT" smtClean="0"/>
              <a:t>‹nº›</a:t>
            </a:fld>
            <a:endParaRPr lang="pt-PT"/>
          </a:p>
        </p:txBody>
      </p:sp>
    </p:spTree>
    <p:extLst>
      <p:ext uri="{BB962C8B-B14F-4D97-AF65-F5344CB8AC3E}">
        <p14:creationId xmlns:p14="http://schemas.microsoft.com/office/powerpoint/2010/main" val="28176441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en-US"/>
          </a:p>
        </p:txBody>
      </p:sp>
      <p:sp>
        <p:nvSpPr>
          <p:cNvPr id="3" name="Marcador de Posição de Texto Vertical 2"/>
          <p:cNvSpPr>
            <a:spLocks noGrp="1"/>
          </p:cNvSpPr>
          <p:nvPr>
            <p:ph type="body" orient="vert" idx="1"/>
          </p:nvPr>
        </p:nvSpPr>
        <p:spPr/>
        <p:txBody>
          <a:bodyPr vert="eaVert"/>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a:p>
        </p:txBody>
      </p:sp>
      <p:sp>
        <p:nvSpPr>
          <p:cNvPr id="4" name="Marcador de Posição do Número do Diapositivo 3"/>
          <p:cNvSpPr>
            <a:spLocks noGrp="1"/>
          </p:cNvSpPr>
          <p:nvPr>
            <p:ph type="sldNum" sz="quarter" idx="10"/>
          </p:nvPr>
        </p:nvSpPr>
        <p:spPr/>
        <p:txBody>
          <a:bodyPr/>
          <a:lstStyle>
            <a:lvl1pPr>
              <a:defRPr/>
            </a:lvl1pPr>
          </a:lstStyle>
          <a:p>
            <a:fld id="{9AE0B49A-C9CC-48C3-A4A5-3A78EE7AF4A5}" type="slidenum">
              <a:rPr lang="pt-PT" smtClean="0"/>
              <a:t>‹nº›</a:t>
            </a:fld>
            <a:endParaRPr lang="pt-PT"/>
          </a:p>
        </p:txBody>
      </p:sp>
    </p:spTree>
    <p:extLst>
      <p:ext uri="{BB962C8B-B14F-4D97-AF65-F5344CB8AC3E}">
        <p14:creationId xmlns:p14="http://schemas.microsoft.com/office/powerpoint/2010/main" val="873874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836613"/>
            <a:ext cx="2057400" cy="5040312"/>
          </a:xfrm>
        </p:spPr>
        <p:txBody>
          <a:bodyPr vert="eaVert"/>
          <a:lstStyle/>
          <a:p>
            <a:r>
              <a:rPr lang="pt-PT" smtClean="0"/>
              <a:t>Clique para editar o estilo</a:t>
            </a:r>
            <a:endParaRPr lang="en-US"/>
          </a:p>
        </p:txBody>
      </p:sp>
      <p:sp>
        <p:nvSpPr>
          <p:cNvPr id="3" name="Marcador de Posição de Texto Vertical 2"/>
          <p:cNvSpPr>
            <a:spLocks noGrp="1"/>
          </p:cNvSpPr>
          <p:nvPr>
            <p:ph type="body" orient="vert" idx="1"/>
          </p:nvPr>
        </p:nvSpPr>
        <p:spPr>
          <a:xfrm>
            <a:off x="457200" y="836613"/>
            <a:ext cx="6019800" cy="5040312"/>
          </a:xfrm>
        </p:spPr>
        <p:txBody>
          <a:bodyPr vert="eaVert"/>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a:p>
        </p:txBody>
      </p:sp>
      <p:sp>
        <p:nvSpPr>
          <p:cNvPr id="4" name="Marcador de Posição do Número do Diapositivo 3"/>
          <p:cNvSpPr>
            <a:spLocks noGrp="1"/>
          </p:cNvSpPr>
          <p:nvPr>
            <p:ph type="sldNum" sz="quarter" idx="10"/>
          </p:nvPr>
        </p:nvSpPr>
        <p:spPr/>
        <p:txBody>
          <a:bodyPr/>
          <a:lstStyle>
            <a:lvl1pPr>
              <a:defRPr/>
            </a:lvl1pPr>
          </a:lstStyle>
          <a:p>
            <a:fld id="{9AE0B49A-C9CC-48C3-A4A5-3A78EE7AF4A5}" type="slidenum">
              <a:rPr lang="pt-PT" smtClean="0"/>
              <a:t>‹nº›</a:t>
            </a:fld>
            <a:endParaRPr lang="pt-PT"/>
          </a:p>
        </p:txBody>
      </p:sp>
    </p:spTree>
    <p:extLst>
      <p:ext uri="{BB962C8B-B14F-4D97-AF65-F5344CB8AC3E}">
        <p14:creationId xmlns:p14="http://schemas.microsoft.com/office/powerpoint/2010/main" val="3977258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pt-PT" smtClean="0"/>
              <a:t>Clique para editar o estilo</a:t>
            </a:r>
            <a:endParaRPr lang="en-US" dirty="0"/>
          </a:p>
        </p:txBody>
      </p:sp>
      <p:sp>
        <p:nvSpPr>
          <p:cNvPr id="3" name="Text Placeholder 2"/>
          <p:cNvSpPr>
            <a:spLocks noGrp="1"/>
          </p:cNvSpPr>
          <p:nvPr>
            <p:ph type="body" idx="1"/>
          </p:nvPr>
        </p:nvSpPr>
        <p:spPr>
          <a:xfrm>
            <a:off x="623888" y="4552634"/>
            <a:ext cx="78867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pt-PT" smtClean="0"/>
              <a:t>Editar os estilos de texto do Modelo Global</a:t>
            </a:r>
          </a:p>
        </p:txBody>
      </p:sp>
      <p:sp>
        <p:nvSpPr>
          <p:cNvPr id="4" name="Date Placeholder 3"/>
          <p:cNvSpPr>
            <a:spLocks noGrp="1"/>
          </p:cNvSpPr>
          <p:nvPr>
            <p:ph type="dt" sz="half" idx="10"/>
          </p:nvPr>
        </p:nvSpPr>
        <p:spPr/>
        <p:txBody>
          <a:bodyPr/>
          <a:lstStyle/>
          <a:p>
            <a:fld id="{E5A9867E-B66E-4B4E-9A5E-EB30D1EC63CE}" type="datetimeFigureOut">
              <a:rPr lang="pt-PT" smtClean="0"/>
              <a:t>30/04/2019</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9AE0B49A-C9CC-48C3-A4A5-3A78EE7AF4A5}" type="slidenum">
              <a:rPr lang="pt-PT" smtClean="0"/>
              <a:t>‹nº›</a:t>
            </a:fld>
            <a:endParaRPr lang="pt-PT"/>
          </a:p>
        </p:txBody>
      </p:sp>
    </p:spTree>
    <p:extLst>
      <p:ext uri="{BB962C8B-B14F-4D97-AF65-F5344CB8AC3E}">
        <p14:creationId xmlns:p14="http://schemas.microsoft.com/office/powerpoint/2010/main" val="2030545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smtClean="0"/>
              <a:t>Clique para editar o estilo</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5" name="Date Placeholder 4"/>
          <p:cNvSpPr>
            <a:spLocks noGrp="1"/>
          </p:cNvSpPr>
          <p:nvPr>
            <p:ph type="dt" sz="half" idx="10"/>
          </p:nvPr>
        </p:nvSpPr>
        <p:spPr/>
        <p:txBody>
          <a:bodyPr/>
          <a:lstStyle/>
          <a:p>
            <a:fld id="{E5A9867E-B66E-4B4E-9A5E-EB30D1EC63CE}" type="datetimeFigureOut">
              <a:rPr lang="pt-PT" smtClean="0"/>
              <a:t>30/04/2019</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9AE0B49A-C9CC-48C3-A4A5-3A78EE7AF4A5}" type="slidenum">
              <a:rPr lang="pt-PT" smtClean="0"/>
              <a:t>‹nº›</a:t>
            </a:fld>
            <a:endParaRPr lang="pt-PT"/>
          </a:p>
        </p:txBody>
      </p:sp>
    </p:spTree>
    <p:extLst>
      <p:ext uri="{BB962C8B-B14F-4D97-AF65-F5344CB8AC3E}">
        <p14:creationId xmlns:p14="http://schemas.microsoft.com/office/powerpoint/2010/main" val="2683408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ação">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PT" smtClean="0"/>
              <a:t>Editar os estilos de texto do Modelo Global</a:t>
            </a:r>
          </a:p>
        </p:txBody>
      </p:sp>
      <p:sp>
        <p:nvSpPr>
          <p:cNvPr id="4" name="Content Placeholder 3"/>
          <p:cNvSpPr>
            <a:spLocks noGrp="1"/>
          </p:cNvSpPr>
          <p:nvPr>
            <p:ph sz="half" idx="2"/>
          </p:nvPr>
        </p:nvSpPr>
        <p:spPr>
          <a:xfrm>
            <a:off x="633845" y="2507551"/>
            <a:ext cx="3867150" cy="3680525"/>
          </a:xfrm>
        </p:spPr>
        <p:txBody>
          <a:body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PT" smtClean="0"/>
              <a:t>Editar os estilos de texto do Modelo Global</a:t>
            </a:r>
          </a:p>
        </p:txBody>
      </p:sp>
      <p:sp>
        <p:nvSpPr>
          <p:cNvPr id="6" name="Content Placeholder 5"/>
          <p:cNvSpPr>
            <a:spLocks noGrp="1"/>
          </p:cNvSpPr>
          <p:nvPr>
            <p:ph sz="quarter" idx="4"/>
          </p:nvPr>
        </p:nvSpPr>
        <p:spPr>
          <a:xfrm>
            <a:off x="4629150" y="2507551"/>
            <a:ext cx="3886201" cy="3680525"/>
          </a:xfrm>
        </p:spPr>
        <p:txBody>
          <a:body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a:p>
        </p:txBody>
      </p:sp>
      <p:sp>
        <p:nvSpPr>
          <p:cNvPr id="7" name="Date Placeholder 6"/>
          <p:cNvSpPr>
            <a:spLocks noGrp="1"/>
          </p:cNvSpPr>
          <p:nvPr>
            <p:ph type="dt" sz="half" idx="10"/>
          </p:nvPr>
        </p:nvSpPr>
        <p:spPr/>
        <p:txBody>
          <a:bodyPr/>
          <a:lstStyle/>
          <a:p>
            <a:fld id="{E5A9867E-B66E-4B4E-9A5E-EB30D1EC63CE}" type="datetimeFigureOut">
              <a:rPr lang="pt-PT" smtClean="0"/>
              <a:t>30/04/2019</a:t>
            </a:fld>
            <a:endParaRPr lang="pt-PT"/>
          </a:p>
        </p:txBody>
      </p:sp>
      <p:sp>
        <p:nvSpPr>
          <p:cNvPr id="8" name="Footer Placeholder 7"/>
          <p:cNvSpPr>
            <a:spLocks noGrp="1"/>
          </p:cNvSpPr>
          <p:nvPr>
            <p:ph type="ftr" sz="quarter" idx="11"/>
          </p:nvPr>
        </p:nvSpPr>
        <p:spPr/>
        <p:txBody>
          <a:bodyPr/>
          <a:lstStyle/>
          <a:p>
            <a:endParaRPr lang="pt-PT"/>
          </a:p>
        </p:txBody>
      </p:sp>
      <p:sp>
        <p:nvSpPr>
          <p:cNvPr id="9" name="Slide Number Placeholder 8"/>
          <p:cNvSpPr>
            <a:spLocks noGrp="1"/>
          </p:cNvSpPr>
          <p:nvPr>
            <p:ph type="sldNum" sz="quarter" idx="12"/>
          </p:nvPr>
        </p:nvSpPr>
        <p:spPr/>
        <p:txBody>
          <a:bodyPr/>
          <a:lstStyle/>
          <a:p>
            <a:fld id="{9AE0B49A-C9CC-48C3-A4A5-3A78EE7AF4A5}" type="slidenum">
              <a:rPr lang="pt-PT" smtClean="0"/>
              <a:t>‹nº›</a:t>
            </a:fld>
            <a:endParaRPr lang="pt-PT"/>
          </a:p>
        </p:txBody>
      </p:sp>
      <p:sp>
        <p:nvSpPr>
          <p:cNvPr id="10" name="Title 9"/>
          <p:cNvSpPr>
            <a:spLocks noGrp="1"/>
          </p:cNvSpPr>
          <p:nvPr>
            <p:ph type="title"/>
          </p:nvPr>
        </p:nvSpPr>
        <p:spPr/>
        <p:txBody>
          <a:bodyPr/>
          <a:lstStyle/>
          <a:p>
            <a:r>
              <a:rPr lang="pt-PT" smtClean="0"/>
              <a:t>Clique para editar o estilo</a:t>
            </a:r>
            <a:endParaRPr lang="en-US" dirty="0"/>
          </a:p>
        </p:txBody>
      </p:sp>
    </p:spTree>
    <p:extLst>
      <p:ext uri="{BB962C8B-B14F-4D97-AF65-F5344CB8AC3E}">
        <p14:creationId xmlns:p14="http://schemas.microsoft.com/office/powerpoint/2010/main" val="657093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ó Títul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5A9867E-B66E-4B4E-9A5E-EB30D1EC63CE}" type="datetimeFigureOut">
              <a:rPr lang="pt-PT" smtClean="0"/>
              <a:t>30/04/2019</a:t>
            </a:fld>
            <a:endParaRPr lang="pt-PT"/>
          </a:p>
        </p:txBody>
      </p:sp>
      <p:sp>
        <p:nvSpPr>
          <p:cNvPr id="4" name="Footer Placeholder 3"/>
          <p:cNvSpPr>
            <a:spLocks noGrp="1"/>
          </p:cNvSpPr>
          <p:nvPr>
            <p:ph type="ftr" sz="quarter" idx="11"/>
          </p:nvPr>
        </p:nvSpPr>
        <p:spPr/>
        <p:txBody>
          <a:bodyPr/>
          <a:lstStyle/>
          <a:p>
            <a:endParaRPr lang="pt-PT"/>
          </a:p>
        </p:txBody>
      </p:sp>
      <p:sp>
        <p:nvSpPr>
          <p:cNvPr id="5" name="Slide Number Placeholder 4"/>
          <p:cNvSpPr>
            <a:spLocks noGrp="1"/>
          </p:cNvSpPr>
          <p:nvPr>
            <p:ph type="sldNum" sz="quarter" idx="12"/>
          </p:nvPr>
        </p:nvSpPr>
        <p:spPr/>
        <p:txBody>
          <a:bodyPr/>
          <a:lstStyle/>
          <a:p>
            <a:fld id="{9AE0B49A-C9CC-48C3-A4A5-3A78EE7AF4A5}" type="slidenum">
              <a:rPr lang="pt-PT" smtClean="0"/>
              <a:t>‹nº›</a:t>
            </a:fld>
            <a:endParaRPr lang="pt-PT"/>
          </a:p>
        </p:txBody>
      </p:sp>
      <p:sp>
        <p:nvSpPr>
          <p:cNvPr id="6" name="Title 5"/>
          <p:cNvSpPr>
            <a:spLocks noGrp="1"/>
          </p:cNvSpPr>
          <p:nvPr>
            <p:ph type="title"/>
          </p:nvPr>
        </p:nvSpPr>
        <p:spPr/>
        <p:txBody>
          <a:bodyPr/>
          <a:lstStyle/>
          <a:p>
            <a:r>
              <a:rPr lang="pt-PT" smtClean="0"/>
              <a:t>Clique para editar o estilo</a:t>
            </a:r>
            <a:endParaRPr lang="en-US"/>
          </a:p>
        </p:txBody>
      </p:sp>
    </p:spTree>
    <p:extLst>
      <p:ext uri="{BB962C8B-B14F-4D97-AF65-F5344CB8AC3E}">
        <p14:creationId xmlns:p14="http://schemas.microsoft.com/office/powerpoint/2010/main" val="1350851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A9867E-B66E-4B4E-9A5E-EB30D1EC63CE}" type="datetimeFigureOut">
              <a:rPr lang="pt-PT" smtClean="0"/>
              <a:t>30/04/2019</a:t>
            </a:fld>
            <a:endParaRPr lang="pt-PT"/>
          </a:p>
        </p:txBody>
      </p:sp>
      <p:sp>
        <p:nvSpPr>
          <p:cNvPr id="3" name="Footer Placeholder 2"/>
          <p:cNvSpPr>
            <a:spLocks noGrp="1"/>
          </p:cNvSpPr>
          <p:nvPr>
            <p:ph type="ftr" sz="quarter" idx="11"/>
          </p:nvPr>
        </p:nvSpPr>
        <p:spPr/>
        <p:txBody>
          <a:bodyPr/>
          <a:lstStyle/>
          <a:p>
            <a:endParaRPr lang="pt-PT"/>
          </a:p>
        </p:txBody>
      </p:sp>
      <p:sp>
        <p:nvSpPr>
          <p:cNvPr id="4" name="Slide Number Placeholder 3"/>
          <p:cNvSpPr>
            <a:spLocks noGrp="1"/>
          </p:cNvSpPr>
          <p:nvPr>
            <p:ph type="sldNum" sz="quarter" idx="12"/>
          </p:nvPr>
        </p:nvSpPr>
        <p:spPr/>
        <p:txBody>
          <a:bodyPr/>
          <a:lstStyle/>
          <a:p>
            <a:fld id="{9AE0B49A-C9CC-48C3-A4A5-3A78EE7AF4A5}" type="slidenum">
              <a:rPr lang="pt-PT" smtClean="0"/>
              <a:t>‹nº›</a:t>
            </a:fld>
            <a:endParaRPr lang="pt-PT"/>
          </a:p>
        </p:txBody>
      </p:sp>
    </p:spTree>
    <p:extLst>
      <p:ext uri="{BB962C8B-B14F-4D97-AF65-F5344CB8AC3E}">
        <p14:creationId xmlns:p14="http://schemas.microsoft.com/office/powerpoint/2010/main" val="2311143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pt-PT" smtClean="0"/>
              <a:t>Clique para editar o estilo</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pt-PT" smtClean="0"/>
              <a:t>Editar os estilos de texto do Modelo Global</a:t>
            </a:r>
          </a:p>
        </p:txBody>
      </p:sp>
      <p:sp>
        <p:nvSpPr>
          <p:cNvPr id="5" name="Date Placeholder 4"/>
          <p:cNvSpPr>
            <a:spLocks noGrp="1"/>
          </p:cNvSpPr>
          <p:nvPr>
            <p:ph type="dt" sz="half" idx="10"/>
          </p:nvPr>
        </p:nvSpPr>
        <p:spPr/>
        <p:txBody>
          <a:bodyPr/>
          <a:lstStyle/>
          <a:p>
            <a:fld id="{E5A9867E-B66E-4B4E-9A5E-EB30D1EC63CE}" type="datetimeFigureOut">
              <a:rPr lang="pt-PT" smtClean="0"/>
              <a:t>30/04/2019</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9AE0B49A-C9CC-48C3-A4A5-3A78EE7AF4A5}" type="slidenum">
              <a:rPr lang="pt-PT" smtClean="0"/>
              <a:t>‹nº›</a:t>
            </a:fld>
            <a:endParaRPr lang="pt-PT"/>
          </a:p>
        </p:txBody>
      </p:sp>
    </p:spTree>
    <p:extLst>
      <p:ext uri="{BB962C8B-B14F-4D97-AF65-F5344CB8AC3E}">
        <p14:creationId xmlns:p14="http://schemas.microsoft.com/office/powerpoint/2010/main" val="1120126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pt-PT" smtClean="0"/>
              <a:t>Clique para editar o estilo</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pt-PT" smtClean="0"/>
              <a:t>Clique no ícone para adicionar uma imagem</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pt-PT" smtClean="0"/>
              <a:t>Editar os estilos de texto do Modelo Global</a:t>
            </a:r>
          </a:p>
        </p:txBody>
      </p:sp>
      <p:sp>
        <p:nvSpPr>
          <p:cNvPr id="5" name="Date Placeholder 4"/>
          <p:cNvSpPr>
            <a:spLocks noGrp="1"/>
          </p:cNvSpPr>
          <p:nvPr>
            <p:ph type="dt" sz="half" idx="10"/>
          </p:nvPr>
        </p:nvSpPr>
        <p:spPr/>
        <p:txBody>
          <a:bodyPr/>
          <a:lstStyle/>
          <a:p>
            <a:fld id="{E5A9867E-B66E-4B4E-9A5E-EB30D1EC63CE}" type="datetimeFigureOut">
              <a:rPr lang="pt-PT" smtClean="0"/>
              <a:t>30/04/2019</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9AE0B49A-C9CC-48C3-A4A5-3A78EE7AF4A5}" type="slidenum">
              <a:rPr lang="pt-PT" smtClean="0"/>
              <a:t>‹nº›</a:t>
            </a:fld>
            <a:endParaRPr lang="pt-PT"/>
          </a:p>
        </p:txBody>
      </p:sp>
    </p:spTree>
    <p:extLst>
      <p:ext uri="{BB962C8B-B14F-4D97-AF65-F5344CB8AC3E}">
        <p14:creationId xmlns:p14="http://schemas.microsoft.com/office/powerpoint/2010/main" val="4069435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pt-PT" smtClean="0"/>
              <a:t>Clique para editar o estilo</a:t>
            </a:r>
            <a:endParaRPr lang="en-US" dirty="0"/>
          </a:p>
        </p:txBody>
      </p:sp>
      <p:sp>
        <p:nvSpPr>
          <p:cNvPr id="3" name="Text Placeholder 2"/>
          <p:cNvSpPr>
            <a:spLocks noGrp="1"/>
          </p:cNvSpPr>
          <p:nvPr>
            <p:ph type="body" idx="1"/>
          </p:nvPr>
        </p:nvSpPr>
        <p:spPr>
          <a:xfrm>
            <a:off x="633845" y="1828801"/>
            <a:ext cx="7886700" cy="4351337"/>
          </a:xfrm>
          <a:prstGeom prst="rect">
            <a:avLst/>
          </a:prstGeom>
        </p:spPr>
        <p:txBody>
          <a:bodyPr vert="horz" lIns="91440" tIns="45720" rIns="91440" bIns="45720" rtlCol="0">
            <a:normAutofit/>
          </a:body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fld id="{E5A9867E-B66E-4B4E-9A5E-EB30D1EC63CE}" type="datetimeFigureOut">
              <a:rPr lang="pt-PT" smtClean="0"/>
              <a:t>30/04/2019</a:t>
            </a:fld>
            <a:endParaRPr lang="pt-PT"/>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endParaRPr lang="pt-PT"/>
          </a:p>
        </p:txBody>
      </p:sp>
      <p:sp>
        <p:nvSpPr>
          <p:cNvPr id="6" name="Slide Number Placeholder 5"/>
          <p:cNvSpPr>
            <a:spLocks noGrp="1"/>
          </p:cNvSpPr>
          <p:nvPr>
            <p:ph type="sldNum" sz="quarter" idx="4"/>
          </p:nvPr>
        </p:nvSpPr>
        <p:spPr>
          <a:xfrm>
            <a:off x="6463145" y="6356351"/>
            <a:ext cx="2057400" cy="365125"/>
          </a:xfrm>
          <a:prstGeom prst="rect">
            <a:avLst/>
          </a:prstGeom>
        </p:spPr>
        <p:txBody>
          <a:bodyPr vert="horz" lIns="91440" tIns="45720" rIns="91440" bIns="45720" rtlCol="0" anchor="ctr"/>
          <a:lstStyle>
            <a:lvl1pPr algn="r">
              <a:defRPr sz="825">
                <a:solidFill>
                  <a:schemeClr val="tx1">
                    <a:tint val="75000"/>
                  </a:schemeClr>
                </a:solidFill>
              </a:defRPr>
            </a:lvl1pPr>
          </a:lstStyle>
          <a:p>
            <a:fld id="{9AE0B49A-C9CC-48C3-A4A5-3A78EE7AF4A5}" type="slidenum">
              <a:rPr lang="pt-PT" smtClean="0"/>
              <a:t>‹nº›</a:t>
            </a:fld>
            <a:endParaRPr lang="pt-PT"/>
          </a:p>
        </p:txBody>
      </p:sp>
    </p:spTree>
    <p:extLst>
      <p:ext uri="{BB962C8B-B14F-4D97-AF65-F5344CB8AC3E}">
        <p14:creationId xmlns:p14="http://schemas.microsoft.com/office/powerpoint/2010/main" val="3356031414"/>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836613"/>
            <a:ext cx="8229600"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en-US" smtClean="0"/>
              <a:t>H2 title</a:t>
            </a:r>
          </a:p>
        </p:txBody>
      </p:sp>
      <p:sp>
        <p:nvSpPr>
          <p:cNvPr id="1027" name="Rectangle 3"/>
          <p:cNvSpPr>
            <a:spLocks noGrp="1" noChangeArrowheads="1"/>
          </p:cNvSpPr>
          <p:nvPr>
            <p:ph type="body" idx="1"/>
          </p:nvPr>
        </p:nvSpPr>
        <p:spPr bwMode="auto">
          <a:xfrm>
            <a:off x="457200" y="1700213"/>
            <a:ext cx="8229600"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n-US" smtClean="0"/>
              <a:t>Haga clic para modificar el estilo de texto del patrón</a:t>
            </a:r>
          </a:p>
          <a:p>
            <a:pPr lvl="1"/>
            <a:r>
              <a:rPr lang="es-ES" altLang="en-US" smtClean="0"/>
              <a:t>Segundo nivel</a:t>
            </a:r>
          </a:p>
          <a:p>
            <a:pPr lvl="2"/>
            <a:r>
              <a:rPr lang="es-ES" altLang="en-US" smtClean="0"/>
              <a:t>Tercer nivel</a:t>
            </a:r>
          </a:p>
          <a:p>
            <a:pPr lvl="3"/>
            <a:r>
              <a:rPr lang="es-ES" altLang="en-US" smtClean="0"/>
              <a:t>Cuarto nivel</a:t>
            </a:r>
          </a:p>
          <a:p>
            <a:pPr lvl="4"/>
            <a:r>
              <a:rPr lang="es-ES" altLang="en-US" smtClean="0"/>
              <a:t>Quinto nivel</a:t>
            </a:r>
          </a:p>
        </p:txBody>
      </p:sp>
      <p:sp>
        <p:nvSpPr>
          <p:cNvPr id="1030" name="Rectangle 6"/>
          <p:cNvSpPr>
            <a:spLocks noGrp="1" noChangeArrowheads="1"/>
          </p:cNvSpPr>
          <p:nvPr>
            <p:ph type="sldNum" sz="quarter" idx="4"/>
          </p:nvPr>
        </p:nvSpPr>
        <p:spPr bwMode="auto">
          <a:xfrm>
            <a:off x="7308850" y="6165850"/>
            <a:ext cx="9810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i="1">
                <a:solidFill>
                  <a:srgbClr val="54B0BE"/>
                </a:solidFill>
                <a:latin typeface="+mn-lt"/>
              </a:defRPr>
            </a:lvl1pPr>
          </a:lstStyle>
          <a:p>
            <a:fld id="{9AE0B49A-C9CC-48C3-A4A5-3A78EE7AF4A5}" type="slidenum">
              <a:rPr lang="pt-PT" smtClean="0"/>
              <a:t>‹nº›</a:t>
            </a:fld>
            <a:endParaRPr lang="pt-PT"/>
          </a:p>
        </p:txBody>
      </p:sp>
    </p:spTree>
    <p:extLst>
      <p:ext uri="{BB962C8B-B14F-4D97-AF65-F5344CB8AC3E}">
        <p14:creationId xmlns:p14="http://schemas.microsoft.com/office/powerpoint/2010/main" val="618472452"/>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xStyles>
    <p:titleStyle>
      <a:lvl1pPr algn="l" rtl="0" eaLnBrk="1" fontAlgn="base" hangingPunct="1">
        <a:spcBef>
          <a:spcPct val="0"/>
        </a:spcBef>
        <a:spcAft>
          <a:spcPct val="0"/>
        </a:spcAft>
        <a:defRPr sz="4000" kern="1200">
          <a:solidFill>
            <a:srgbClr val="075878"/>
          </a:solidFill>
          <a:latin typeface="+mj-lt"/>
          <a:ea typeface="+mj-ea"/>
          <a:cs typeface="+mj-cs"/>
        </a:defRPr>
      </a:lvl1pPr>
      <a:lvl2pPr algn="l" rtl="0" eaLnBrk="1" fontAlgn="base" hangingPunct="1">
        <a:spcBef>
          <a:spcPct val="0"/>
        </a:spcBef>
        <a:spcAft>
          <a:spcPct val="0"/>
        </a:spcAft>
        <a:defRPr sz="4000">
          <a:solidFill>
            <a:srgbClr val="075878"/>
          </a:solidFill>
          <a:latin typeface="Aller" pitchFamily="2" charset="0"/>
          <a:cs typeface="Arial" panose="020B0604020202020204" pitchFamily="34" charset="0"/>
        </a:defRPr>
      </a:lvl2pPr>
      <a:lvl3pPr algn="l" rtl="0" eaLnBrk="1" fontAlgn="base" hangingPunct="1">
        <a:spcBef>
          <a:spcPct val="0"/>
        </a:spcBef>
        <a:spcAft>
          <a:spcPct val="0"/>
        </a:spcAft>
        <a:defRPr sz="4000">
          <a:solidFill>
            <a:srgbClr val="075878"/>
          </a:solidFill>
          <a:latin typeface="Aller" pitchFamily="2" charset="0"/>
          <a:cs typeface="Arial" panose="020B0604020202020204" pitchFamily="34" charset="0"/>
        </a:defRPr>
      </a:lvl3pPr>
      <a:lvl4pPr algn="l" rtl="0" eaLnBrk="1" fontAlgn="base" hangingPunct="1">
        <a:spcBef>
          <a:spcPct val="0"/>
        </a:spcBef>
        <a:spcAft>
          <a:spcPct val="0"/>
        </a:spcAft>
        <a:defRPr sz="4000">
          <a:solidFill>
            <a:srgbClr val="075878"/>
          </a:solidFill>
          <a:latin typeface="Aller" pitchFamily="2" charset="0"/>
          <a:cs typeface="Arial" panose="020B0604020202020204" pitchFamily="34" charset="0"/>
        </a:defRPr>
      </a:lvl4pPr>
      <a:lvl5pPr algn="l" rtl="0" eaLnBrk="1" fontAlgn="base" hangingPunct="1">
        <a:spcBef>
          <a:spcPct val="0"/>
        </a:spcBef>
        <a:spcAft>
          <a:spcPct val="0"/>
        </a:spcAft>
        <a:defRPr sz="4000">
          <a:solidFill>
            <a:srgbClr val="075878"/>
          </a:solidFill>
          <a:latin typeface="Aller" pitchFamily="2" charset="0"/>
          <a:cs typeface="Arial" panose="020B0604020202020204" pitchFamily="34" charset="0"/>
        </a:defRPr>
      </a:lvl5pPr>
      <a:lvl6pPr marL="457200" algn="l" rtl="0" eaLnBrk="1" fontAlgn="base" hangingPunct="1">
        <a:spcBef>
          <a:spcPct val="0"/>
        </a:spcBef>
        <a:spcAft>
          <a:spcPct val="0"/>
        </a:spcAft>
        <a:defRPr sz="4000">
          <a:solidFill>
            <a:srgbClr val="075878"/>
          </a:solidFill>
          <a:latin typeface="Aller" pitchFamily="2" charset="0"/>
          <a:cs typeface="Arial" panose="020B0604020202020204" pitchFamily="34" charset="0"/>
        </a:defRPr>
      </a:lvl6pPr>
      <a:lvl7pPr marL="914400" algn="l" rtl="0" eaLnBrk="1" fontAlgn="base" hangingPunct="1">
        <a:spcBef>
          <a:spcPct val="0"/>
        </a:spcBef>
        <a:spcAft>
          <a:spcPct val="0"/>
        </a:spcAft>
        <a:defRPr sz="4000">
          <a:solidFill>
            <a:srgbClr val="075878"/>
          </a:solidFill>
          <a:latin typeface="Aller" pitchFamily="2" charset="0"/>
          <a:cs typeface="Arial" panose="020B0604020202020204" pitchFamily="34" charset="0"/>
        </a:defRPr>
      </a:lvl7pPr>
      <a:lvl8pPr marL="1371600" algn="l" rtl="0" eaLnBrk="1" fontAlgn="base" hangingPunct="1">
        <a:spcBef>
          <a:spcPct val="0"/>
        </a:spcBef>
        <a:spcAft>
          <a:spcPct val="0"/>
        </a:spcAft>
        <a:defRPr sz="4000">
          <a:solidFill>
            <a:srgbClr val="075878"/>
          </a:solidFill>
          <a:latin typeface="Aller" pitchFamily="2" charset="0"/>
          <a:cs typeface="Arial" panose="020B0604020202020204" pitchFamily="34" charset="0"/>
        </a:defRPr>
      </a:lvl8pPr>
      <a:lvl9pPr marL="1828800" algn="l" rtl="0" eaLnBrk="1" fontAlgn="base" hangingPunct="1">
        <a:spcBef>
          <a:spcPct val="0"/>
        </a:spcBef>
        <a:spcAft>
          <a:spcPct val="0"/>
        </a:spcAft>
        <a:defRPr sz="4000">
          <a:solidFill>
            <a:srgbClr val="075878"/>
          </a:solidFill>
          <a:latin typeface="Aller" pitchFamily="2" charset="0"/>
          <a:cs typeface="Arial"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rgbClr val="308794"/>
          </a:solidFill>
          <a:latin typeface="+mn-lt"/>
          <a:ea typeface="+mn-ea"/>
          <a:cs typeface="+mn-cs"/>
        </a:defRPr>
      </a:lvl1pPr>
      <a:lvl2pPr marL="742950" indent="-285750" algn="l" rtl="0" eaLnBrk="1" fontAlgn="base" hangingPunct="1">
        <a:spcBef>
          <a:spcPct val="20000"/>
        </a:spcBef>
        <a:spcAft>
          <a:spcPct val="0"/>
        </a:spcAft>
        <a:buChar char="–"/>
        <a:defRPr sz="2800" kern="1200">
          <a:solidFill>
            <a:srgbClr val="308794"/>
          </a:solidFill>
          <a:latin typeface="+mn-lt"/>
          <a:ea typeface="+mn-ea"/>
          <a:cs typeface="+mn-cs"/>
        </a:defRPr>
      </a:lvl2pPr>
      <a:lvl3pPr marL="1143000" indent="-228600" algn="l" rtl="0" eaLnBrk="1" fontAlgn="base" hangingPunct="1">
        <a:spcBef>
          <a:spcPct val="20000"/>
        </a:spcBef>
        <a:spcAft>
          <a:spcPct val="0"/>
        </a:spcAft>
        <a:buChar char="•"/>
        <a:defRPr sz="2400" kern="1200">
          <a:solidFill>
            <a:srgbClr val="308794"/>
          </a:solidFill>
          <a:latin typeface="+mn-lt"/>
          <a:ea typeface="+mn-ea"/>
          <a:cs typeface="+mn-cs"/>
        </a:defRPr>
      </a:lvl3pPr>
      <a:lvl4pPr marL="1600200" indent="-228600" algn="l" rtl="0" eaLnBrk="1" fontAlgn="base" hangingPunct="1">
        <a:spcBef>
          <a:spcPct val="20000"/>
        </a:spcBef>
        <a:spcAft>
          <a:spcPct val="0"/>
        </a:spcAft>
        <a:buChar char="–"/>
        <a:defRPr sz="2000" kern="1200">
          <a:solidFill>
            <a:srgbClr val="308794"/>
          </a:solidFill>
          <a:latin typeface="+mn-lt"/>
          <a:ea typeface="+mn-ea"/>
          <a:cs typeface="+mn-cs"/>
        </a:defRPr>
      </a:lvl4pPr>
      <a:lvl5pPr marL="2057400" indent="-228600" algn="l" rtl="0" eaLnBrk="1" fontAlgn="base" hangingPunct="1">
        <a:spcBef>
          <a:spcPct val="20000"/>
        </a:spcBef>
        <a:spcAft>
          <a:spcPct val="0"/>
        </a:spcAft>
        <a:buChar char="»"/>
        <a:defRPr sz="2000" kern="1200">
          <a:solidFill>
            <a:srgbClr val="30879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mailto:Diana.CP.Pernes@azores.gov.pt" TargetMode="External"/><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8.png"/><Relationship Id="rId5" Type="http://schemas.openxmlformats.org/officeDocument/2006/relationships/image" Target="../media/image4.jpeg"/><Relationship Id="rId10" Type="http://schemas.openxmlformats.org/officeDocument/2006/relationships/image" Target="../media/image7.png"/><Relationship Id="rId4" Type="http://schemas.openxmlformats.org/officeDocument/2006/relationships/image" Target="../media/image3.jpeg"/><Relationship Id="rId9" Type="http://schemas.openxmlformats.org/officeDocument/2006/relationships/hyperlink" Target="http://novoportal.uac.pt/pt-pt" TargetMode="Externa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image" Target="../media/image9.jpeg"/><Relationship Id="rId3" Type="http://schemas.openxmlformats.org/officeDocument/2006/relationships/image" Target="../media/image11.jpeg"/><Relationship Id="rId7" Type="http://schemas.openxmlformats.org/officeDocument/2006/relationships/image" Target="../media/image15.png"/><Relationship Id="rId12"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4.jpeg"/><Relationship Id="rId11" Type="http://schemas.openxmlformats.org/officeDocument/2006/relationships/diagramColors" Target="../diagrams/colors3.xml"/><Relationship Id="rId5" Type="http://schemas.openxmlformats.org/officeDocument/2006/relationships/image" Target="../media/image13.png"/><Relationship Id="rId15" Type="http://schemas.openxmlformats.org/officeDocument/2006/relationships/image" Target="../media/image17.png"/><Relationship Id="rId10" Type="http://schemas.openxmlformats.org/officeDocument/2006/relationships/diagramQuickStyle" Target="../diagrams/quickStyle3.xml"/><Relationship Id="rId4" Type="http://schemas.openxmlformats.org/officeDocument/2006/relationships/image" Target="../media/image12.jpeg"/><Relationship Id="rId9" Type="http://schemas.openxmlformats.org/officeDocument/2006/relationships/diagramLayout" Target="../diagrams/layout3.xml"/><Relationship Id="rId14" Type="http://schemas.openxmlformats.org/officeDocument/2006/relationships/image" Target="../media/image10.jpeg"/></Relationships>
</file>

<file path=ppt/slides/_rels/slide11.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32.jpeg"/><Relationship Id="rId3" Type="http://schemas.openxmlformats.org/officeDocument/2006/relationships/image" Target="../media/image11.jpeg"/><Relationship Id="rId7" Type="http://schemas.openxmlformats.org/officeDocument/2006/relationships/image" Target="../media/image15.png"/><Relationship Id="rId12" Type="http://schemas.openxmlformats.org/officeDocument/2006/relationships/image" Target="../media/image31.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4.jpeg"/><Relationship Id="rId11" Type="http://schemas.openxmlformats.org/officeDocument/2006/relationships/hyperlink" Target="https://www.facebook.com/LIFEIPAZORESNATURA/" TargetMode="External"/><Relationship Id="rId5" Type="http://schemas.openxmlformats.org/officeDocument/2006/relationships/image" Target="../media/image13.png"/><Relationship Id="rId10" Type="http://schemas.openxmlformats.org/officeDocument/2006/relationships/image" Target="../media/image17.png"/><Relationship Id="rId4" Type="http://schemas.openxmlformats.org/officeDocument/2006/relationships/image" Target="../media/image12.jpeg"/><Relationship Id="rId9" Type="http://schemas.openxmlformats.org/officeDocument/2006/relationships/image" Target="../media/image10.jpeg"/><Relationship Id="rId14" Type="http://schemas.openxmlformats.org/officeDocument/2006/relationships/image" Target="../media/image33.png"/></Relationships>
</file>

<file path=ppt/slides/_rels/slide12.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8.jpeg"/><Relationship Id="rId18" Type="http://schemas.openxmlformats.org/officeDocument/2006/relationships/image" Target="../media/image9.jpeg"/><Relationship Id="rId3" Type="http://schemas.openxmlformats.org/officeDocument/2006/relationships/image" Target="../media/image11.jpeg"/><Relationship Id="rId7" Type="http://schemas.openxmlformats.org/officeDocument/2006/relationships/image" Target="../media/image15.png"/><Relationship Id="rId12" Type="http://schemas.openxmlformats.org/officeDocument/2006/relationships/hyperlink" Target="https://www.google.pt/url?sa=i&amp;rct=j&amp;q=&amp;esrc=s&amp;source=images&amp;cd=&amp;cad=rja&amp;uact=8&amp;ved=0ahUKEwjM787Mv__LAhWDNhoKHdECCcYQjRwIBw&amp;url=http://turismocadentro.com/ilha-das-flores-um-hino-a-natureza/&amp;bvm=bv.118817766,bs.1,d.d24&amp;psig=AFQjCNFn15k-MVhNeHDyWWHy7qZ2MqABVg&amp;ust=1460220551454673" TargetMode="External"/><Relationship Id="rId17" Type="http://schemas.openxmlformats.org/officeDocument/2006/relationships/image" Target="../media/image42.jpeg"/><Relationship Id="rId2" Type="http://schemas.openxmlformats.org/officeDocument/2006/relationships/notesSlide" Target="../notesSlides/notesSlide12.xml"/><Relationship Id="rId16" Type="http://schemas.openxmlformats.org/officeDocument/2006/relationships/image" Target="../media/image41.jpeg"/><Relationship Id="rId20"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14.jpeg"/><Relationship Id="rId11" Type="http://schemas.openxmlformats.org/officeDocument/2006/relationships/image" Target="../media/image37.jpeg"/><Relationship Id="rId5" Type="http://schemas.openxmlformats.org/officeDocument/2006/relationships/image" Target="../media/image13.png"/><Relationship Id="rId15" Type="http://schemas.openxmlformats.org/officeDocument/2006/relationships/image" Target="../media/image40.jpeg"/><Relationship Id="rId10" Type="http://schemas.openxmlformats.org/officeDocument/2006/relationships/image" Target="../media/image36.jpeg"/><Relationship Id="rId19" Type="http://schemas.openxmlformats.org/officeDocument/2006/relationships/image" Target="../media/image10.jpeg"/><Relationship Id="rId4" Type="http://schemas.openxmlformats.org/officeDocument/2006/relationships/image" Target="../media/image12.jpeg"/><Relationship Id="rId9" Type="http://schemas.openxmlformats.org/officeDocument/2006/relationships/image" Target="../media/image35.jpeg"/><Relationship Id="rId14" Type="http://schemas.openxmlformats.org/officeDocument/2006/relationships/image" Target="../media/image39.jpeg"/></Relationships>
</file>

<file path=ppt/slides/_rels/slide2.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2.jpeg"/><Relationship Id="rId11" Type="http://schemas.openxmlformats.org/officeDocument/2006/relationships/image" Target="../media/image17.png"/><Relationship Id="rId5" Type="http://schemas.openxmlformats.org/officeDocument/2006/relationships/image" Target="../media/image11.jpeg"/><Relationship Id="rId10" Type="http://schemas.openxmlformats.org/officeDocument/2006/relationships/image" Target="../media/image16.jpg"/><Relationship Id="rId4" Type="http://schemas.openxmlformats.org/officeDocument/2006/relationships/image" Target="../media/image10.jpeg"/><Relationship Id="rId9" Type="http://schemas.openxmlformats.org/officeDocument/2006/relationships/image" Target="../media/image15.png"/></Relationships>
</file>

<file path=ppt/slides/_rels/slide3.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2.jpeg"/><Relationship Id="rId11" Type="http://schemas.openxmlformats.org/officeDocument/2006/relationships/chart" Target="../charts/chart1.xml"/><Relationship Id="rId5" Type="http://schemas.openxmlformats.org/officeDocument/2006/relationships/image" Target="../media/image11.jpeg"/><Relationship Id="rId10" Type="http://schemas.openxmlformats.org/officeDocument/2006/relationships/image" Target="../media/image17.png"/><Relationship Id="rId4" Type="http://schemas.openxmlformats.org/officeDocument/2006/relationships/image" Target="../media/image10.jpeg"/><Relationship Id="rId9"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1.jpeg"/><Relationship Id="rId7" Type="http://schemas.openxmlformats.org/officeDocument/2006/relationships/image" Target="../media/image15.png"/><Relationship Id="rId12"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4.jpeg"/><Relationship Id="rId11" Type="http://schemas.openxmlformats.org/officeDocument/2006/relationships/image" Target="../media/image10.jpeg"/><Relationship Id="rId5" Type="http://schemas.openxmlformats.org/officeDocument/2006/relationships/image" Target="../media/image13.png"/><Relationship Id="rId10" Type="http://schemas.openxmlformats.org/officeDocument/2006/relationships/image" Target="../media/image9.jpeg"/><Relationship Id="rId4" Type="http://schemas.openxmlformats.org/officeDocument/2006/relationships/image" Target="../media/image12.jpeg"/><Relationship Id="rId9" Type="http://schemas.openxmlformats.org/officeDocument/2006/relationships/image" Target="../media/image19.jpeg"/></Relationships>
</file>

<file path=ppt/slides/_rels/slide5.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10" Type="http://schemas.openxmlformats.org/officeDocument/2006/relationships/image" Target="../media/image17.png"/><Relationship Id="rId4" Type="http://schemas.openxmlformats.org/officeDocument/2006/relationships/image" Target="../media/image10.jpeg"/><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1.xml"/><Relationship Id="rId13" Type="http://schemas.openxmlformats.org/officeDocument/2006/relationships/image" Target="../media/image9.jpeg"/><Relationship Id="rId3" Type="http://schemas.openxmlformats.org/officeDocument/2006/relationships/image" Target="../media/image11.jpeg"/><Relationship Id="rId7" Type="http://schemas.openxmlformats.org/officeDocument/2006/relationships/image" Target="../media/image15.png"/><Relationship Id="rId12"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4.jpeg"/><Relationship Id="rId11" Type="http://schemas.openxmlformats.org/officeDocument/2006/relationships/diagramColors" Target="../diagrams/colors1.xml"/><Relationship Id="rId5" Type="http://schemas.openxmlformats.org/officeDocument/2006/relationships/image" Target="../media/image13.png"/><Relationship Id="rId15" Type="http://schemas.openxmlformats.org/officeDocument/2006/relationships/image" Target="../media/image17.png"/><Relationship Id="rId10" Type="http://schemas.openxmlformats.org/officeDocument/2006/relationships/diagramQuickStyle" Target="../diagrams/quickStyle1.xml"/><Relationship Id="rId4" Type="http://schemas.openxmlformats.org/officeDocument/2006/relationships/image" Target="../media/image12.jpeg"/><Relationship Id="rId9" Type="http://schemas.openxmlformats.org/officeDocument/2006/relationships/diagramLayout" Target="../diagrams/layout1.xml"/><Relationship Id="rId14" Type="http://schemas.openxmlformats.org/officeDocument/2006/relationships/image" Target="../media/image10.jpeg"/></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9.jpeg"/><Relationship Id="rId3" Type="http://schemas.openxmlformats.org/officeDocument/2006/relationships/image" Target="../media/image11.jpeg"/><Relationship Id="rId7" Type="http://schemas.openxmlformats.org/officeDocument/2006/relationships/image" Target="../media/image15.png"/><Relationship Id="rId12"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4.jpeg"/><Relationship Id="rId11" Type="http://schemas.openxmlformats.org/officeDocument/2006/relationships/diagramColors" Target="../diagrams/colors2.xml"/><Relationship Id="rId5" Type="http://schemas.openxmlformats.org/officeDocument/2006/relationships/image" Target="../media/image13.png"/><Relationship Id="rId15" Type="http://schemas.openxmlformats.org/officeDocument/2006/relationships/image" Target="../media/image17.png"/><Relationship Id="rId10" Type="http://schemas.openxmlformats.org/officeDocument/2006/relationships/diagramQuickStyle" Target="../diagrams/quickStyle2.xml"/><Relationship Id="rId4" Type="http://schemas.openxmlformats.org/officeDocument/2006/relationships/image" Target="../media/image12.jpeg"/><Relationship Id="rId9" Type="http://schemas.openxmlformats.org/officeDocument/2006/relationships/diagramLayout" Target="../diagrams/layout2.xml"/><Relationship Id="rId14" Type="http://schemas.openxmlformats.org/officeDocument/2006/relationships/image" Target="../media/image10.jpeg"/></Relationships>
</file>

<file path=ppt/slides/_rels/slide8.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png"/><Relationship Id="rId10" Type="http://schemas.openxmlformats.org/officeDocument/2006/relationships/image" Target="../media/image17.png"/><Relationship Id="rId4" Type="http://schemas.openxmlformats.org/officeDocument/2006/relationships/image" Target="../media/image12.jpeg"/><Relationship Id="rId9" Type="http://schemas.openxmlformats.org/officeDocument/2006/relationships/image" Target="../media/image10.jpeg"/></Relationships>
</file>

<file path=ppt/slides/_rels/slide9.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4.jpeg"/><Relationship Id="rId11" Type="http://schemas.openxmlformats.org/officeDocument/2006/relationships/image" Target="../media/image17.png"/><Relationship Id="rId5" Type="http://schemas.openxmlformats.org/officeDocument/2006/relationships/image" Target="../media/image13.png"/><Relationship Id="rId10" Type="http://schemas.openxmlformats.org/officeDocument/2006/relationships/image" Target="../media/image10.jpeg"/><Relationship Id="rId4" Type="http://schemas.openxmlformats.org/officeDocument/2006/relationships/image" Target="../media/image12.jpeg"/><Relationship Id="rId9"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m 14"/>
          <p:cNvPicPr>
            <a:picLocks noChangeAspect="1"/>
          </p:cNvPicPr>
          <p:nvPr/>
        </p:nvPicPr>
        <p:blipFill rotWithShape="1">
          <a:blip r:embed="rId3" cstate="print">
            <a:extLst>
              <a:ext uri="{28A0092B-C50C-407E-A947-70E740481C1C}">
                <a14:useLocalDpi xmlns:a14="http://schemas.microsoft.com/office/drawing/2010/main" val="0"/>
              </a:ext>
            </a:extLst>
          </a:blip>
          <a:srcRect b="12261"/>
          <a:stretch/>
        </p:blipFill>
        <p:spPr>
          <a:xfrm>
            <a:off x="-19393" y="0"/>
            <a:ext cx="9177679" cy="5445224"/>
          </a:xfrm>
          <a:prstGeom prst="rect">
            <a:avLst/>
          </a:prstGeom>
        </p:spPr>
      </p:pic>
      <p:sp>
        <p:nvSpPr>
          <p:cNvPr id="10" name="Retângulo 9"/>
          <p:cNvSpPr/>
          <p:nvPr/>
        </p:nvSpPr>
        <p:spPr>
          <a:xfrm>
            <a:off x="-36513" y="-27383"/>
            <a:ext cx="9194799" cy="1540767"/>
          </a:xfrm>
          <a:prstGeom prst="rect">
            <a:avLst/>
          </a:prstGeom>
          <a:gradFill flip="none" rotWithShape="1">
            <a:gsLst>
              <a:gs pos="44000">
                <a:srgbClr val="AFE3D0">
                  <a:tint val="66000"/>
                  <a:satMod val="160000"/>
                  <a:alpha val="44000"/>
                  <a:lumMod val="94000"/>
                  <a:lumOff val="6000"/>
                </a:srgbClr>
              </a:gs>
              <a:gs pos="82000">
                <a:srgbClr val="AFE3D0">
                  <a:tint val="44500"/>
                  <a:satMod val="160000"/>
                </a:srgbClr>
              </a:gs>
              <a:gs pos="15000">
                <a:srgbClr val="AFE3D0">
                  <a:tint val="23500"/>
                  <a:satMod val="160000"/>
                  <a:alpha val="76000"/>
                  <a:lumMod val="0"/>
                  <a:lumOff val="100000"/>
                </a:srgbClr>
              </a:gs>
            </a:gsLst>
            <a:lin ang="2700000" scaled="1"/>
            <a:tileRect/>
          </a:gradFill>
          <a:ln>
            <a:noFill/>
          </a:ln>
          <a:effectLst>
            <a:outerShdw dist="1524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952500" dist="50800" dir="5400000" sx="173000" sy="173000" algn="ctr" rotWithShape="0">
                  <a:srgbClr val="000000">
                    <a:alpha val="0"/>
                  </a:srgbClr>
                </a:outerShdw>
              </a:effectLst>
            </a:endParaRPr>
          </a:p>
        </p:txBody>
      </p:sp>
      <p:sp>
        <p:nvSpPr>
          <p:cNvPr id="2" name="Título 1"/>
          <p:cNvSpPr>
            <a:spLocks noGrp="1"/>
          </p:cNvSpPr>
          <p:nvPr>
            <p:ph type="ctrTitle"/>
          </p:nvPr>
        </p:nvSpPr>
        <p:spPr>
          <a:xfrm>
            <a:off x="-36512" y="-315416"/>
            <a:ext cx="9158288" cy="1828800"/>
          </a:xfrm>
          <a:ln>
            <a:noFill/>
          </a:ln>
          <a:effectLst>
            <a:outerShdw blurRad="50800" dist="177800" dir="5400000" sx="1000" sy="1000" algn="ctr" rotWithShape="0">
              <a:srgbClr val="000000">
                <a:alpha val="0"/>
              </a:srgbClr>
            </a:outerShdw>
          </a:effectLst>
        </p:spPr>
        <p:txBody>
          <a:bodyPr>
            <a:noAutofit/>
          </a:bodyPr>
          <a:lstStyle/>
          <a:p>
            <a:pPr algn="r"/>
            <a:r>
              <a:rPr lang="pt-PT" sz="3200" dirty="0" smtClean="0">
                <a:ln w="0"/>
                <a:latin typeface="cmb10" panose="020B0500000000000000" pitchFamily="34" charset="0"/>
              </a:rPr>
              <a:t>Active </a:t>
            </a:r>
            <a:r>
              <a:rPr lang="pt-PT" sz="3200" dirty="0" err="1" smtClean="0">
                <a:ln w="0"/>
                <a:latin typeface="cmb10" panose="020B0500000000000000" pitchFamily="34" charset="0"/>
              </a:rPr>
              <a:t>protection</a:t>
            </a:r>
            <a:r>
              <a:rPr lang="pt-PT" sz="3200" dirty="0" smtClean="0">
                <a:ln w="0"/>
                <a:latin typeface="cmb10" panose="020B0500000000000000" pitchFamily="34" charset="0"/>
              </a:rPr>
              <a:t> </a:t>
            </a:r>
            <a:r>
              <a:rPr lang="pt-PT" sz="3200" dirty="0" err="1" smtClean="0">
                <a:ln w="0"/>
                <a:latin typeface="cmb10" panose="020B0500000000000000" pitchFamily="34" charset="0"/>
              </a:rPr>
              <a:t>and</a:t>
            </a:r>
            <a:r>
              <a:rPr lang="pt-PT" sz="3200" dirty="0" smtClean="0">
                <a:ln w="0"/>
                <a:latin typeface="cmb10" panose="020B0500000000000000" pitchFamily="34" charset="0"/>
              </a:rPr>
              <a:t> </a:t>
            </a:r>
            <a:r>
              <a:rPr lang="pt-PT" sz="3200" dirty="0" err="1" smtClean="0">
                <a:ln w="0"/>
                <a:latin typeface="cmb10" panose="020B0500000000000000" pitchFamily="34" charset="0"/>
              </a:rPr>
              <a:t>integrated</a:t>
            </a:r>
            <a:r>
              <a:rPr lang="pt-PT" sz="3200" dirty="0" smtClean="0">
                <a:ln w="0"/>
                <a:latin typeface="cmb10" panose="020B0500000000000000" pitchFamily="34" charset="0"/>
              </a:rPr>
              <a:t> </a:t>
            </a:r>
            <a:r>
              <a:rPr lang="pt-PT" sz="3200" dirty="0">
                <a:ln w="0"/>
                <a:latin typeface="cmb10" panose="020B0500000000000000" pitchFamily="34" charset="0"/>
              </a:rPr>
              <a:t/>
            </a:r>
            <a:br>
              <a:rPr lang="pt-PT" sz="3200" dirty="0">
                <a:ln w="0"/>
                <a:latin typeface="cmb10" panose="020B0500000000000000" pitchFamily="34" charset="0"/>
              </a:rPr>
            </a:br>
            <a:r>
              <a:rPr lang="pt-PT" sz="3200" dirty="0" smtClean="0">
                <a:ln w="0"/>
                <a:latin typeface="cmb10" panose="020B0500000000000000" pitchFamily="34" charset="0"/>
              </a:rPr>
              <a:t>management </a:t>
            </a:r>
            <a:r>
              <a:rPr lang="pt-PT" sz="3200" dirty="0" err="1" smtClean="0">
                <a:ln w="0"/>
                <a:latin typeface="cmb10" panose="020B0500000000000000" pitchFamily="34" charset="0"/>
              </a:rPr>
              <a:t>of</a:t>
            </a:r>
            <a:r>
              <a:rPr lang="pt-PT" sz="3200" dirty="0" smtClean="0">
                <a:ln w="0"/>
                <a:latin typeface="cmb10" panose="020B0500000000000000" pitchFamily="34" charset="0"/>
              </a:rPr>
              <a:t> </a:t>
            </a:r>
            <a:r>
              <a:rPr lang="pt-PT" sz="3200" dirty="0" smtClean="0">
                <a:ln w="0"/>
                <a:latin typeface="cmb10" panose="020B0500000000000000" pitchFamily="34" charset="0"/>
              </a:rPr>
              <a:t>Natura 2000 Network in </a:t>
            </a:r>
            <a:r>
              <a:rPr lang="pt-PT" sz="3200" dirty="0" err="1" smtClean="0">
                <a:ln w="0"/>
                <a:latin typeface="cmb10" panose="020B0500000000000000" pitchFamily="34" charset="0"/>
              </a:rPr>
              <a:t>Azores</a:t>
            </a:r>
            <a:r>
              <a:rPr lang="pt-PT" sz="4000" b="1" dirty="0" smtClean="0">
                <a:ln w="0"/>
                <a:solidFill>
                  <a:schemeClr val="tx1"/>
                </a:solidFill>
                <a:effectLst>
                  <a:outerShdw blurRad="38100" dist="19050" dir="2700000" algn="tl" rotWithShape="0">
                    <a:schemeClr val="dk1">
                      <a:alpha val="40000"/>
                    </a:schemeClr>
                  </a:outerShdw>
                </a:effectLst>
                <a:latin typeface="Century Gothic" panose="020B0502020202020204" pitchFamily="34" charset="0"/>
              </a:rPr>
              <a:t/>
            </a:r>
            <a:br>
              <a:rPr lang="pt-PT" sz="4000" b="1" dirty="0" smtClean="0">
                <a:ln w="0"/>
                <a:solidFill>
                  <a:schemeClr val="tx1"/>
                </a:solidFill>
                <a:effectLst>
                  <a:outerShdw blurRad="38100" dist="19050" dir="2700000" algn="tl" rotWithShape="0">
                    <a:schemeClr val="dk1">
                      <a:alpha val="40000"/>
                    </a:schemeClr>
                  </a:outerShdw>
                </a:effectLst>
                <a:latin typeface="Century Gothic" panose="020B0502020202020204" pitchFamily="34" charset="0"/>
              </a:rPr>
            </a:br>
            <a:r>
              <a:rPr lang="pt-PT" sz="2000" dirty="0" smtClean="0">
                <a:ln w="0"/>
                <a:solidFill>
                  <a:schemeClr val="tx1"/>
                </a:solidFill>
                <a:effectLst>
                  <a:outerShdw blurRad="38100" dist="38100" dir="2700000" algn="tl">
                    <a:srgbClr val="000000">
                      <a:alpha val="43137"/>
                    </a:srgbClr>
                  </a:outerShdw>
                </a:effectLst>
                <a:latin typeface="Century Gothic" panose="020B0502020202020204" pitchFamily="34" charset="0"/>
              </a:rPr>
              <a:t>LIFE IP </a:t>
            </a:r>
            <a:r>
              <a:rPr lang="pt-PT" sz="2000" dirty="0" smtClean="0">
                <a:ln w="0"/>
                <a:solidFill>
                  <a:schemeClr val="tx1"/>
                </a:solidFill>
                <a:effectLst>
                  <a:outerShdw blurRad="38100" dist="19050" dir="2700000" algn="tl" rotWithShape="0">
                    <a:schemeClr val="dk1">
                      <a:alpha val="40000"/>
                    </a:schemeClr>
                  </a:outerShdw>
                </a:effectLst>
                <a:latin typeface="Century Gothic" panose="020B0502020202020204" pitchFamily="34" charset="0"/>
              </a:rPr>
              <a:t>AZORES NATURA – LIFE 17 IPE/PT 0010</a:t>
            </a:r>
            <a:endParaRPr lang="pt-PT" sz="1800" dirty="0">
              <a:ln w="0"/>
              <a:solidFill>
                <a:schemeClr val="tx1"/>
              </a:solidFill>
              <a:effectLst>
                <a:outerShdw blurRad="38100" dist="19050" dir="2700000" algn="tl" rotWithShape="0">
                  <a:schemeClr val="dk1">
                    <a:alpha val="40000"/>
                  </a:schemeClr>
                </a:outerShdw>
              </a:effectLst>
              <a:latin typeface="Century Gothic" panose="020B0502020202020204" pitchFamily="34" charset="0"/>
            </a:endParaRPr>
          </a:p>
        </p:txBody>
      </p:sp>
      <p:cxnSp>
        <p:nvCxnSpPr>
          <p:cNvPr id="5" name="Conexão recta 4"/>
          <p:cNvCxnSpPr/>
          <p:nvPr/>
        </p:nvCxnSpPr>
        <p:spPr>
          <a:xfrm>
            <a:off x="259" y="5445224"/>
            <a:ext cx="9144000" cy="0"/>
          </a:xfrm>
          <a:prstGeom prst="line">
            <a:avLst/>
          </a:prstGeom>
          <a:ln w="19050">
            <a:solidFill>
              <a:srgbClr val="AFE3D0"/>
            </a:solidFill>
          </a:ln>
        </p:spPr>
        <p:style>
          <a:lnRef idx="1">
            <a:schemeClr val="accent1"/>
          </a:lnRef>
          <a:fillRef idx="0">
            <a:schemeClr val="accent1"/>
          </a:fillRef>
          <a:effectRef idx="0">
            <a:schemeClr val="accent1"/>
          </a:effectRef>
          <a:fontRef idx="minor">
            <a:schemeClr val="tx1"/>
          </a:fontRef>
        </p:style>
      </p:cxnSp>
      <p:pic>
        <p:nvPicPr>
          <p:cNvPr id="1028" name="Picture 4" descr="http://www.azores.gov.pt/NR/rdonlyres/88A32A89-2561-4C22-A82F-530640C510A2/755875/Logo_P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3585" y="5739636"/>
            <a:ext cx="795202" cy="74218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azores.gov.pt/NR/rdonlyres/A1197A03-23BB-40F6-AA68-6C3FEC711B55/335484/LogotipoGovernodosAores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1043" y="5909581"/>
            <a:ext cx="1393737" cy="42747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europarc.org/communication-skills/images/2.1%20N2000.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24871" y="5739636"/>
            <a:ext cx="850020" cy="70437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fnyh.org/wp-content/uploads/2015/01/LIFE.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20017" y="5811644"/>
            <a:ext cx="934994" cy="621876"/>
          </a:xfrm>
          <a:prstGeom prst="rect">
            <a:avLst/>
          </a:prstGeom>
          <a:noFill/>
          <a:extLst>
            <a:ext uri="{909E8E84-426E-40DD-AFC4-6F175D3DCCD1}">
              <a14:hiddenFill xmlns:a14="http://schemas.microsoft.com/office/drawing/2010/main">
                <a:solidFill>
                  <a:srgbClr val="FFFFFF"/>
                </a:solidFill>
              </a14:hiddenFill>
            </a:ext>
          </a:extLst>
        </p:spPr>
      </p:pic>
      <p:sp>
        <p:nvSpPr>
          <p:cNvPr id="8" name="CaixaDeTexto 7"/>
          <p:cNvSpPr txBox="1"/>
          <p:nvPr/>
        </p:nvSpPr>
        <p:spPr>
          <a:xfrm>
            <a:off x="6605517" y="5811644"/>
            <a:ext cx="3007043" cy="646331"/>
          </a:xfrm>
          <a:prstGeom prst="rect">
            <a:avLst/>
          </a:prstGeom>
          <a:noFill/>
        </p:spPr>
        <p:txBody>
          <a:bodyPr wrap="square" rtlCol="0">
            <a:spAutoFit/>
          </a:bodyPr>
          <a:lstStyle/>
          <a:p>
            <a:r>
              <a:rPr lang="pt-PT" sz="1200" b="1" dirty="0" smtClean="0">
                <a:solidFill>
                  <a:srgbClr val="195457"/>
                </a:solidFill>
                <a:latin typeface="Century Gothic" panose="020B0502020202020204" pitchFamily="34" charset="0"/>
              </a:rPr>
              <a:t>DIANA PERNES </a:t>
            </a:r>
          </a:p>
          <a:p>
            <a:r>
              <a:rPr lang="pt-PT" sz="1200" b="1" dirty="0" smtClean="0">
                <a:solidFill>
                  <a:srgbClr val="195457"/>
                </a:solidFill>
                <a:latin typeface="Century Gothic" panose="020B0502020202020204" pitchFamily="34" charset="0"/>
                <a:hlinkClick r:id="rId8"/>
              </a:rPr>
              <a:t>Diana.CP.Pernes@azores.gov.pt</a:t>
            </a:r>
            <a:endParaRPr lang="pt-PT" sz="1200" b="1" dirty="0" smtClean="0">
              <a:solidFill>
                <a:srgbClr val="195457"/>
              </a:solidFill>
              <a:latin typeface="Century Gothic" panose="020B0502020202020204" pitchFamily="34" charset="0"/>
            </a:endParaRPr>
          </a:p>
          <a:p>
            <a:r>
              <a:rPr lang="pt-PT" sz="1200" b="1" dirty="0" smtClean="0">
                <a:solidFill>
                  <a:srgbClr val="195457"/>
                </a:solidFill>
                <a:latin typeface="Century Gothic" panose="020B0502020202020204" pitchFamily="34" charset="0"/>
              </a:rPr>
              <a:t>Ponta Delgada, </a:t>
            </a:r>
            <a:r>
              <a:rPr lang="pt-PT" sz="1200" b="1" dirty="0" err="1" smtClean="0">
                <a:solidFill>
                  <a:srgbClr val="195457"/>
                </a:solidFill>
                <a:latin typeface="Century Gothic" panose="020B0502020202020204" pitchFamily="34" charset="0"/>
              </a:rPr>
              <a:t>April</a:t>
            </a:r>
            <a:r>
              <a:rPr lang="pt-PT" sz="1200" b="1" dirty="0" smtClean="0">
                <a:solidFill>
                  <a:srgbClr val="195457"/>
                </a:solidFill>
                <a:latin typeface="Century Gothic" panose="020B0502020202020204" pitchFamily="34" charset="0"/>
              </a:rPr>
              <a:t> 30</a:t>
            </a:r>
            <a:r>
              <a:rPr lang="pt-PT" sz="1200" b="1" baseline="30000" dirty="0" smtClean="0">
                <a:solidFill>
                  <a:srgbClr val="195457"/>
                </a:solidFill>
                <a:latin typeface="Century Gothic" panose="020B0502020202020204" pitchFamily="34" charset="0"/>
              </a:rPr>
              <a:t>th</a:t>
            </a:r>
            <a:r>
              <a:rPr lang="pt-PT" sz="1200" b="1" dirty="0" smtClean="0">
                <a:solidFill>
                  <a:srgbClr val="195457"/>
                </a:solidFill>
                <a:latin typeface="Century Gothic" panose="020B0502020202020204" pitchFamily="34" charset="0"/>
              </a:rPr>
              <a:t>, 2019</a:t>
            </a:r>
            <a:endParaRPr lang="pt-PT" sz="1200" b="1" dirty="0">
              <a:solidFill>
                <a:srgbClr val="195457"/>
              </a:solidFill>
              <a:latin typeface="Century Gothic" panose="020B0502020202020204" pitchFamily="34" charset="0"/>
            </a:endParaRPr>
          </a:p>
        </p:txBody>
      </p:sp>
      <p:sp>
        <p:nvSpPr>
          <p:cNvPr id="4" name="Rectangle 1"/>
          <p:cNvSpPr>
            <a:spLocks noChangeArrowheads="1"/>
          </p:cNvSpPr>
          <p:nvPr/>
        </p:nvSpPr>
        <p:spPr bwMode="auto">
          <a:xfrm>
            <a:off x="0" y="0"/>
            <a:ext cx="0" cy="0"/>
          </a:xfrm>
          <a:prstGeom prst="rect">
            <a:avLst/>
          </a:prstGeom>
          <a:solidFill>
            <a:srgbClr val="47C96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6501" rIns="0" bIns="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pt-PT" altLang="pt-PT" sz="1800" b="0" i="0" u="none" strike="noStrike" cap="none" normalizeH="0" baseline="0" smtClean="0">
                <a:ln>
                  <a:noFill/>
                </a:ln>
                <a:solidFill>
                  <a:schemeClr val="tx1"/>
                </a:solidFill>
                <a:effectLst/>
                <a:latin typeface="Arial" pitchFamily="34" charset="0"/>
                <a:cs typeface="Arial" pitchFamily="34" charset="0"/>
                <a:hlinkClick r:id="rId9" tooltip="Início"/>
              </a:rPr>
              <a:t>  </a:t>
            </a:r>
            <a:r>
              <a:rPr kumimoji="0" lang="pt-PT" altLang="pt-PT" sz="7200" b="0" i="0" u="none" strike="noStrike" cap="none" normalizeH="0" baseline="0" smtClean="0">
                <a:ln>
                  <a:noFill/>
                </a:ln>
                <a:solidFill>
                  <a:schemeClr val="tx1"/>
                </a:solidFill>
                <a:effectLst/>
                <a:latin typeface="Arial" pitchFamily="34" charset="0"/>
                <a:cs typeface="Arial" pitchFamily="34" charset="0"/>
              </a:rPr>
              <a:t> </a:t>
            </a:r>
            <a:r>
              <a:rPr kumimoji="0" lang="pt-PT" altLang="pt-PT" sz="1800" b="0" i="0" u="none" strike="noStrike" cap="none" normalizeH="0" baseline="0" smtClean="0">
                <a:ln>
                  <a:noFill/>
                </a:ln>
                <a:solidFill>
                  <a:schemeClr val="tx1"/>
                </a:solidFill>
                <a:effectLst/>
                <a:latin typeface="Arial" pitchFamily="34" charset="0"/>
                <a:cs typeface="Arial" pitchFamily="34" charset="0"/>
              </a:rPr>
              <a:t>                                                            </a:t>
            </a:r>
            <a:endParaRPr kumimoji="0" lang="pt-PT" altLang="pt-PT" b="0" i="0" u="none" strike="noStrike" cap="none" normalizeH="0" baseline="0" smtClean="0">
              <a:ln>
                <a:noFill/>
              </a:ln>
              <a:solidFill>
                <a:srgbClr val="404A54"/>
              </a:solidFill>
              <a:effectLst/>
              <a:latin typeface="Open Sans"/>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pt-PT" altLang="pt-PT" b="0" i="0" u="none" strike="noStrike" cap="none" normalizeH="0" baseline="0" smtClean="0">
                <a:ln>
                  <a:noFill/>
                </a:ln>
                <a:solidFill>
                  <a:srgbClr val="404A54"/>
                </a:solidFill>
                <a:effectLst/>
                <a:latin typeface="Open Sans"/>
                <a:cs typeface="Arial" pitchFamily="34" charset="0"/>
                <a:hlinkClick r:id="rId9" tooltip="Início"/>
              </a:rPr>
              <a:t>Universidade dos Açores</a:t>
            </a:r>
            <a:endParaRPr kumimoji="0" lang="pt-PT" altLang="pt-PT" b="0" i="0" u="none" strike="noStrike" cap="none" normalizeH="0" baseline="0" smtClean="0">
              <a:ln>
                <a:noFill/>
              </a:ln>
              <a:solidFill>
                <a:srgbClr val="404A54"/>
              </a:solidFill>
              <a:effectLst/>
              <a:latin typeface="Open Sans"/>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Char char="•"/>
              <a:tabLst/>
            </a:pPr>
            <a:r>
              <a:rPr kumimoji="0" lang="pt-PT" altLang="pt-PT" sz="800" b="0" i="0" u="none" strike="noStrike" cap="none" normalizeH="0" baseline="0" smtClean="0">
                <a:ln>
                  <a:noFill/>
                </a:ln>
                <a:solidFill>
                  <a:srgbClr val="353434"/>
                </a:solidFill>
                <a:effectLst/>
                <a:latin typeface="Arial" pitchFamily="34" charset="0"/>
                <a:cs typeface="Arial" pitchFamily="34" charset="0"/>
                <a:hlinkClick r:id="rId9"/>
              </a:rPr>
              <a:t>  </a:t>
            </a:r>
            <a:r>
              <a:rPr kumimoji="0" lang="pt-PT" altLang="pt-PT" sz="900" b="0" i="0" u="none" strike="noStrike" cap="none" normalizeH="0" baseline="0" smtClean="0">
                <a:ln>
                  <a:noFill/>
                </a:ln>
                <a:solidFill>
                  <a:srgbClr val="353434"/>
                </a:solidFill>
                <a:effectLst/>
                <a:latin typeface="Arial" pitchFamily="34" charset="0"/>
                <a:cs typeface="Arial" pitchFamily="34" charset="0"/>
              </a:rPr>
              <a:t> </a:t>
            </a:r>
            <a:r>
              <a:rPr kumimoji="0" lang="pt-PT" altLang="pt-PT" sz="800" b="0" i="0" u="none" strike="noStrike" cap="none" normalizeH="0" baseline="0" smtClean="0">
                <a:ln>
                  <a:noFill/>
                </a:ln>
                <a:solidFill>
                  <a:srgbClr val="353434"/>
                </a:solidFill>
                <a:effectLst/>
                <a:latin typeface="Arial" pitchFamily="34" charset="0"/>
                <a:cs typeface="Arial" pitchFamily="34" charset="0"/>
              </a:rPr>
              <a:t>    </a:t>
            </a:r>
            <a:endParaRPr kumimoji="0" lang="pt-PT" altLang="pt-PT"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PT" altLang="pt-PT" sz="1800" b="0" i="0" u="none" strike="noStrike" cap="none" normalizeH="0" baseline="0" smtClean="0">
              <a:ln>
                <a:noFill/>
              </a:ln>
              <a:solidFill>
                <a:srgbClr val="353434"/>
              </a:solidFill>
              <a:effectLst/>
              <a:latin typeface="Arial" pitchFamily="34" charset="0"/>
              <a:cs typeface="Arial" pitchFamily="34" charset="0"/>
            </a:endParaRPr>
          </a:p>
        </p:txBody>
      </p:sp>
      <p:pic>
        <p:nvPicPr>
          <p:cNvPr id="1027" name="Picture 3" descr="Pesquisa">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969375" y="-25666700"/>
            <a:ext cx="152400" cy="152400"/>
          </a:xfrm>
          <a:prstGeom prst="rect">
            <a:avLst/>
          </a:prstGeom>
          <a:noFill/>
          <a:extLst>
            <a:ext uri="{909E8E84-426E-40DD-AFC4-6F175D3DCCD1}">
              <a14:hiddenFill xmlns:a14="http://schemas.microsoft.com/office/drawing/2010/main">
                <a:solidFill>
                  <a:srgbClr val="FFFFFF"/>
                </a:solidFill>
              </a14:hiddenFill>
            </a:ext>
          </a:extLst>
        </p:spPr>
      </p:pic>
      <p:sp>
        <p:nvSpPr>
          <p:cNvPr id="18" name="CaixaDeTexto 17"/>
          <p:cNvSpPr txBox="1"/>
          <p:nvPr/>
        </p:nvSpPr>
        <p:spPr>
          <a:xfrm>
            <a:off x="58429" y="5148296"/>
            <a:ext cx="1811714" cy="261610"/>
          </a:xfrm>
          <a:prstGeom prst="rect">
            <a:avLst/>
          </a:prstGeom>
          <a:noFill/>
        </p:spPr>
        <p:txBody>
          <a:bodyPr wrap="none" rtlCol="0">
            <a:spAutoFit/>
          </a:bodyPr>
          <a:lstStyle/>
          <a:p>
            <a:r>
              <a:rPr lang="pt-PT" sz="1100" dirty="0">
                <a:solidFill>
                  <a:schemeClr val="bg1">
                    <a:lumMod val="75000"/>
                  </a:schemeClr>
                </a:solidFill>
              </a:rPr>
              <a:t>http://siaram.azores.gov.pt</a:t>
            </a:r>
            <a:r>
              <a:rPr lang="pt-PT" sz="1100" dirty="0" smtClean="0">
                <a:solidFill>
                  <a:schemeClr val="bg1">
                    <a:lumMod val="75000"/>
                  </a:schemeClr>
                </a:solidFill>
              </a:rPr>
              <a:t>/</a:t>
            </a:r>
          </a:p>
        </p:txBody>
      </p:sp>
      <p:pic>
        <p:nvPicPr>
          <p:cNvPr id="3" name="Imagem 2"/>
          <p:cNvPicPr>
            <a:picLocks noChangeAspect="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548376" y="5589240"/>
            <a:ext cx="1679808" cy="1186994"/>
          </a:xfrm>
          <a:prstGeom prst="rect">
            <a:avLst/>
          </a:prstGeom>
        </p:spPr>
      </p:pic>
    </p:spTree>
    <p:extLst>
      <p:ext uri="{BB962C8B-B14F-4D97-AF65-F5344CB8AC3E}">
        <p14:creationId xmlns:p14="http://schemas.microsoft.com/office/powerpoint/2010/main" val="35141994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Conexão reta 7"/>
          <p:cNvCxnSpPr/>
          <p:nvPr/>
        </p:nvCxnSpPr>
        <p:spPr>
          <a:xfrm>
            <a:off x="0" y="6237312"/>
            <a:ext cx="9144000" cy="0"/>
          </a:xfrm>
          <a:prstGeom prst="line">
            <a:avLst/>
          </a:prstGeom>
          <a:ln w="38100">
            <a:solidFill>
              <a:srgbClr val="AFE3D0"/>
            </a:solidFill>
          </a:ln>
        </p:spPr>
        <p:style>
          <a:lnRef idx="1">
            <a:schemeClr val="accent1"/>
          </a:lnRef>
          <a:fillRef idx="0">
            <a:schemeClr val="accent1"/>
          </a:fillRef>
          <a:effectRef idx="0">
            <a:schemeClr val="accent1"/>
          </a:effectRef>
          <a:fontRef idx="minor">
            <a:schemeClr val="tx1"/>
          </a:fontRef>
        </p:style>
      </p:cxnSp>
      <p:pic>
        <p:nvPicPr>
          <p:cNvPr id="32" name="Picture 4" descr="http://www.azores.gov.pt/NR/rdonlyres/88A32A89-2561-4C22-A82F-530640C510A2/755875/Logo_P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06625" y="6282498"/>
            <a:ext cx="565575" cy="52787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6" descr="http://www.azores.gov.pt/NR/rdonlyres/A1197A03-23BB-40F6-AA68-6C3FEC711B55/335484/LogotipoGovernodosAores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64789" y="6381402"/>
            <a:ext cx="959339" cy="294238"/>
          </a:xfrm>
          <a:prstGeom prst="rect">
            <a:avLst/>
          </a:prstGeom>
          <a:noFill/>
          <a:extLst>
            <a:ext uri="{909E8E84-426E-40DD-AFC4-6F175D3DCCD1}">
              <a14:hiddenFill xmlns:a14="http://schemas.microsoft.com/office/drawing/2010/main">
                <a:solidFill>
                  <a:srgbClr val="FFFFFF"/>
                </a:solidFill>
              </a14:hiddenFill>
            </a:ext>
          </a:extLst>
        </p:spPr>
      </p:pic>
      <p:pic>
        <p:nvPicPr>
          <p:cNvPr id="34" name="Imagem 15"/>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04204" y="6373504"/>
            <a:ext cx="732092" cy="32627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35" name="Imagem 16"/>
          <p:cNvPicPr>
            <a:picLocks noChangeAspect="1"/>
          </p:cNvPicPr>
          <p:nvPr/>
        </p:nvPicPr>
        <p:blipFill>
          <a:blip r:embed="rId6" cstate="print">
            <a:extLst>
              <a:ext uri="{28A0092B-C50C-407E-A947-70E740481C1C}">
                <a14:useLocalDpi xmlns:a14="http://schemas.microsoft.com/office/drawing/2010/main" val="0"/>
              </a:ext>
            </a:extLst>
          </a:blip>
          <a:srcRect l="20705" t="3252" r="21651" b="10634"/>
          <a:stretch>
            <a:fillRect/>
          </a:stretch>
        </p:blipFill>
        <p:spPr bwMode="auto">
          <a:xfrm>
            <a:off x="7942175" y="6304639"/>
            <a:ext cx="985925" cy="436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Imagem 17"/>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63726" y="6251693"/>
            <a:ext cx="560193" cy="561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62"/>
          <p:cNvSpPr>
            <a:spLocks noChangeArrowheads="1"/>
          </p:cNvSpPr>
          <p:nvPr/>
        </p:nvSpPr>
        <p:spPr bwMode="auto">
          <a:xfrm>
            <a:off x="374438" y="836712"/>
            <a:ext cx="855366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rebuchet MS" panose="020B0603020202020204" pitchFamily="34" charset="0"/>
                <a:ea typeface="ＭＳ Ｐゴシック" panose="020B0600070205080204" pitchFamily="34" charset="-128"/>
              </a:defRPr>
            </a:lvl1pPr>
            <a:lvl2pPr marL="742950" indent="-285750">
              <a:defRPr sz="2400">
                <a:solidFill>
                  <a:schemeClr val="tx1"/>
                </a:solidFill>
                <a:latin typeface="Trebuchet MS" panose="020B0603020202020204" pitchFamily="34" charset="0"/>
                <a:ea typeface="ＭＳ Ｐゴシック" panose="020B0600070205080204" pitchFamily="34" charset="-128"/>
              </a:defRPr>
            </a:lvl2pPr>
            <a:lvl3pPr marL="1143000" indent="-228600">
              <a:defRPr sz="2400">
                <a:solidFill>
                  <a:schemeClr val="tx1"/>
                </a:solidFill>
                <a:latin typeface="Trebuchet MS" panose="020B0603020202020204" pitchFamily="34" charset="0"/>
                <a:ea typeface="ＭＳ Ｐゴシック" panose="020B0600070205080204" pitchFamily="34" charset="-128"/>
              </a:defRPr>
            </a:lvl3pPr>
            <a:lvl4pPr marL="1600200" indent="-228600">
              <a:defRPr sz="2400">
                <a:solidFill>
                  <a:schemeClr val="tx1"/>
                </a:solidFill>
                <a:latin typeface="Trebuchet MS" panose="020B0603020202020204" pitchFamily="34" charset="0"/>
                <a:ea typeface="ＭＳ Ｐゴシック" panose="020B0600070205080204" pitchFamily="34" charset="-128"/>
              </a:defRPr>
            </a:lvl4pPr>
            <a:lvl5pPr marL="2057400" indent="-228600">
              <a:defRPr sz="2400">
                <a:solidFill>
                  <a:schemeClr val="tx1"/>
                </a:solidFill>
                <a:latin typeface="Trebuchet MS" panose="020B0603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9pPr>
          </a:lstStyle>
          <a:p>
            <a:r>
              <a:rPr lang="fr-BE" altLang="en-US" sz="1800" b="1" dirty="0" err="1" smtClean="0">
                <a:latin typeface="Century Gothic" panose="020B0502020202020204" pitchFamily="34" charset="0"/>
                <a:cs typeface="Calibri" panose="020F0502020204030204" pitchFamily="34" charset="0"/>
              </a:rPr>
              <a:t>Complementary</a:t>
            </a:r>
            <a:r>
              <a:rPr lang="fr-BE" altLang="en-US" sz="1800" b="1" dirty="0" smtClean="0">
                <a:latin typeface="Century Gothic" panose="020B0502020202020204" pitchFamily="34" charset="0"/>
                <a:cs typeface="Calibri" panose="020F0502020204030204" pitchFamily="34" charset="0"/>
              </a:rPr>
              <a:t> Actions and Funds:</a:t>
            </a:r>
            <a:endParaRPr lang="fr-BE" altLang="en-US" sz="1800" b="1" dirty="0">
              <a:latin typeface="Century Gothic" panose="020B0502020202020204" pitchFamily="34" charset="0"/>
              <a:cs typeface="Calibri" panose="020F0502020204030204" pitchFamily="34" charset="0"/>
            </a:endParaRPr>
          </a:p>
          <a:p>
            <a:r>
              <a:rPr lang="fr-BE" altLang="en-US" sz="1600" b="1" dirty="0">
                <a:latin typeface="Century Gothic" panose="020B0502020202020204" pitchFamily="34" charset="0"/>
                <a:cs typeface="Calibri" panose="020F0502020204030204" pitchFamily="34" charset="0"/>
              </a:rPr>
              <a:t> </a:t>
            </a:r>
          </a:p>
        </p:txBody>
      </p:sp>
      <p:graphicFrame>
        <p:nvGraphicFramePr>
          <p:cNvPr id="19" name="Diagrama 18"/>
          <p:cNvGraphicFramePr/>
          <p:nvPr>
            <p:extLst>
              <p:ext uri="{D42A27DB-BD31-4B8C-83A1-F6EECF244321}">
                <p14:modId xmlns:p14="http://schemas.microsoft.com/office/powerpoint/2010/main" val="885660617"/>
              </p:ext>
            </p:extLst>
          </p:nvPr>
        </p:nvGraphicFramePr>
        <p:xfrm>
          <a:off x="110331" y="1484784"/>
          <a:ext cx="8926165" cy="458502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16" name="Grupo 15"/>
          <p:cNvGrpSpPr/>
          <p:nvPr/>
        </p:nvGrpSpPr>
        <p:grpSpPr>
          <a:xfrm>
            <a:off x="-1588" y="-27384"/>
            <a:ext cx="9172305" cy="692497"/>
            <a:chOff x="-1588" y="-27384"/>
            <a:chExt cx="9172305" cy="692497"/>
          </a:xfrm>
        </p:grpSpPr>
        <p:sp>
          <p:nvSpPr>
            <p:cNvPr id="17" name="Retângulo 16"/>
            <p:cNvSpPr/>
            <p:nvPr/>
          </p:nvSpPr>
          <p:spPr bwMode="auto">
            <a:xfrm>
              <a:off x="-1588" y="-581"/>
              <a:ext cx="9145588" cy="621269"/>
            </a:xfrm>
            <a:prstGeom prst="rect">
              <a:avLst/>
            </a:prstGeom>
            <a:gradFill flip="none" rotWithShape="1">
              <a:gsLst>
                <a:gs pos="46000">
                  <a:srgbClr val="AFE3D0">
                    <a:tint val="66000"/>
                    <a:satMod val="160000"/>
                    <a:alpha val="79000"/>
                  </a:srgbClr>
                </a:gs>
                <a:gs pos="0">
                  <a:srgbClr val="D3F8EA"/>
                </a:gs>
                <a:gs pos="69000">
                  <a:srgbClr val="AFE3D0">
                    <a:tint val="44500"/>
                    <a:satMod val="160000"/>
                  </a:srgbClr>
                </a:gs>
                <a:gs pos="93000">
                  <a:srgbClr val="AFE3D0">
                    <a:tint val="23500"/>
                    <a:satMod val="160000"/>
                    <a:alpha val="76000"/>
                  </a:srgbClr>
                </a:gs>
              </a:gsLst>
              <a:lin ang="2700000" scaled="1"/>
              <a:tileRect/>
            </a:gradFill>
            <a:ln>
              <a:noFill/>
            </a:ln>
            <a:effectLst>
              <a:outerShdw dist="1524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effectLst>
                  <a:outerShdw blurRad="952500" dist="50800" dir="5400000" sx="173000" sy="173000" algn="ctr" rotWithShape="0">
                    <a:srgbClr val="000000">
                      <a:alpha val="0"/>
                    </a:srgbClr>
                  </a:outerShdw>
                </a:effectLst>
              </a:endParaRPr>
            </a:p>
          </p:txBody>
        </p:sp>
        <p:sp>
          <p:nvSpPr>
            <p:cNvPr id="18" name="Rectangle 53"/>
            <p:cNvSpPr>
              <a:spLocks noChangeArrowheads="1"/>
            </p:cNvSpPr>
            <p:nvPr/>
          </p:nvSpPr>
          <p:spPr bwMode="auto">
            <a:xfrm>
              <a:off x="1259632" y="-27384"/>
              <a:ext cx="7911085"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rebuchet MS" panose="020B0603020202020204" pitchFamily="34" charset="0"/>
                  <a:ea typeface="ＭＳ Ｐゴシック" panose="020B0600070205080204" pitchFamily="34" charset="-128"/>
                </a:defRPr>
              </a:lvl1pPr>
              <a:lvl2pPr marL="742950" indent="-285750">
                <a:defRPr sz="2400">
                  <a:solidFill>
                    <a:schemeClr val="tx1"/>
                  </a:solidFill>
                  <a:latin typeface="Trebuchet MS" panose="020B0603020202020204" pitchFamily="34" charset="0"/>
                  <a:ea typeface="ＭＳ Ｐゴシック" panose="020B0600070205080204" pitchFamily="34" charset="-128"/>
                </a:defRPr>
              </a:lvl2pPr>
              <a:lvl3pPr marL="1143000" indent="-228600">
                <a:defRPr sz="2400">
                  <a:solidFill>
                    <a:schemeClr val="tx1"/>
                  </a:solidFill>
                  <a:latin typeface="Trebuchet MS" panose="020B0603020202020204" pitchFamily="34" charset="0"/>
                  <a:ea typeface="ＭＳ Ｐゴシック" panose="020B0600070205080204" pitchFamily="34" charset="-128"/>
                </a:defRPr>
              </a:lvl3pPr>
              <a:lvl4pPr marL="1600200" indent="-228600">
                <a:defRPr sz="2400">
                  <a:solidFill>
                    <a:schemeClr val="tx1"/>
                  </a:solidFill>
                  <a:latin typeface="Trebuchet MS" panose="020B0603020202020204" pitchFamily="34" charset="0"/>
                  <a:ea typeface="ＭＳ Ｐゴシック" panose="020B0600070205080204" pitchFamily="34" charset="-128"/>
                </a:defRPr>
              </a:lvl4pPr>
              <a:lvl5pPr marL="2057400" indent="-228600">
                <a:defRPr sz="2400">
                  <a:solidFill>
                    <a:schemeClr val="tx1"/>
                  </a:solidFill>
                  <a:latin typeface="Trebuchet MS" panose="020B0603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9pPr>
            </a:lstStyle>
            <a:p>
              <a:pPr algn="r" eaLnBrk="1" hangingPunct="1">
                <a:defRPr/>
              </a:pPr>
              <a:r>
                <a:rPr lang="pt-PT" sz="1400" b="1" dirty="0" smtClean="0">
                  <a:ln w="0"/>
                  <a:solidFill>
                    <a:srgbClr val="1C3E48"/>
                  </a:solidFill>
                  <a:latin typeface="Century Gothic" panose="020B0502020202020204" pitchFamily="34" charset="0"/>
                </a:rPr>
                <a:t>Active </a:t>
              </a:r>
              <a:r>
                <a:rPr lang="pt-PT" sz="1400" b="1" dirty="0" err="1" smtClean="0">
                  <a:ln w="0"/>
                  <a:solidFill>
                    <a:srgbClr val="1C3E48"/>
                  </a:solidFill>
                  <a:latin typeface="Century Gothic" panose="020B0502020202020204" pitchFamily="34" charset="0"/>
                </a:rPr>
                <a:t>protection</a:t>
              </a:r>
              <a:r>
                <a:rPr lang="pt-PT" sz="1400" b="1" dirty="0" smtClean="0">
                  <a:ln w="0"/>
                  <a:solidFill>
                    <a:srgbClr val="1C3E48"/>
                  </a:solidFill>
                  <a:latin typeface="Century Gothic" panose="020B0502020202020204" pitchFamily="34" charset="0"/>
                </a:rPr>
                <a:t> </a:t>
              </a:r>
              <a:r>
                <a:rPr lang="pt-PT" sz="1400" b="1" dirty="0" err="1" smtClean="0">
                  <a:ln w="0"/>
                  <a:solidFill>
                    <a:srgbClr val="1C3E48"/>
                  </a:solidFill>
                  <a:latin typeface="Century Gothic" panose="020B0502020202020204" pitchFamily="34" charset="0"/>
                </a:rPr>
                <a:t>and</a:t>
              </a:r>
              <a:r>
                <a:rPr lang="pt-PT" sz="1400" b="1" dirty="0" smtClean="0">
                  <a:ln w="0"/>
                  <a:solidFill>
                    <a:srgbClr val="1C3E48"/>
                  </a:solidFill>
                  <a:latin typeface="Century Gothic" panose="020B0502020202020204" pitchFamily="34" charset="0"/>
                </a:rPr>
                <a:t> </a:t>
              </a:r>
              <a:r>
                <a:rPr lang="pt-PT" sz="1400" b="1" dirty="0" err="1" smtClean="0">
                  <a:ln w="0"/>
                  <a:solidFill>
                    <a:srgbClr val="1C3E48"/>
                  </a:solidFill>
                  <a:latin typeface="Century Gothic" panose="020B0502020202020204" pitchFamily="34" charset="0"/>
                </a:rPr>
                <a:t>integrated</a:t>
              </a:r>
              <a:r>
                <a:rPr lang="pt-PT" sz="1400" b="1" dirty="0" smtClean="0">
                  <a:ln w="0"/>
                  <a:solidFill>
                    <a:srgbClr val="1C3E48"/>
                  </a:solidFill>
                  <a:latin typeface="Century Gothic" panose="020B0502020202020204" pitchFamily="34" charset="0"/>
                </a:rPr>
                <a:t> management </a:t>
              </a:r>
              <a:r>
                <a:rPr lang="pt-PT" sz="1400" b="1" dirty="0" err="1" smtClean="0">
                  <a:ln w="0"/>
                  <a:solidFill>
                    <a:srgbClr val="1C3E48"/>
                  </a:solidFill>
                  <a:latin typeface="Century Gothic" panose="020B0502020202020204" pitchFamily="34" charset="0"/>
                </a:rPr>
                <a:t>of</a:t>
              </a:r>
              <a:r>
                <a:rPr lang="pt-PT" sz="1400" b="1" dirty="0" smtClean="0">
                  <a:ln w="0"/>
                  <a:solidFill>
                    <a:srgbClr val="1C3E48"/>
                  </a:solidFill>
                  <a:latin typeface="Century Gothic" panose="020B0502020202020204" pitchFamily="34" charset="0"/>
                </a:rPr>
                <a:t> Natura 2000 </a:t>
              </a:r>
            </a:p>
            <a:p>
              <a:pPr algn="r" eaLnBrk="1" hangingPunct="1">
                <a:defRPr/>
              </a:pPr>
              <a:r>
                <a:rPr lang="pt-PT" sz="1400" b="1" dirty="0" smtClean="0">
                  <a:ln w="0"/>
                  <a:solidFill>
                    <a:srgbClr val="1C3E48"/>
                  </a:solidFill>
                  <a:latin typeface="Century Gothic" panose="020B0502020202020204" pitchFamily="34" charset="0"/>
                </a:rPr>
                <a:t>Network in </a:t>
              </a:r>
              <a:r>
                <a:rPr lang="pt-PT" sz="1400" b="1" dirty="0" err="1" smtClean="0">
                  <a:ln w="0"/>
                  <a:solidFill>
                    <a:srgbClr val="1C3E48"/>
                  </a:solidFill>
                  <a:latin typeface="Century Gothic" panose="020B0502020202020204" pitchFamily="34" charset="0"/>
                </a:rPr>
                <a:t>Azores</a:t>
              </a:r>
              <a:endParaRPr lang="pt-PT" sz="1400" b="1" dirty="0" smtClean="0">
                <a:ln w="0"/>
                <a:solidFill>
                  <a:srgbClr val="1C3E48"/>
                </a:solidFill>
                <a:latin typeface="Century Gothic" panose="020B0502020202020204" pitchFamily="34" charset="0"/>
              </a:endParaRPr>
            </a:p>
            <a:p>
              <a:pPr algn="r" eaLnBrk="1" hangingPunct="1">
                <a:defRPr/>
              </a:pPr>
              <a:r>
                <a:rPr lang="pt-PT" sz="1100" b="1" dirty="0" smtClean="0">
                  <a:ln w="0"/>
                  <a:solidFill>
                    <a:srgbClr val="1C3E48"/>
                  </a:solidFill>
                  <a:latin typeface="Century Gothic" panose="020B0502020202020204" pitchFamily="34" charset="0"/>
                </a:rPr>
                <a:t>LIFE IP AZORES NATURA – LIFE 17 IPE/PT 000010</a:t>
              </a:r>
              <a:endParaRPr lang="en-US" altLang="en-US" sz="1100" b="1" dirty="0" smtClean="0">
                <a:solidFill>
                  <a:srgbClr val="1C3E48"/>
                </a:solidFill>
                <a:latin typeface="Century Gothic" panose="020B0502020202020204" pitchFamily="34" charset="0"/>
              </a:endParaRPr>
            </a:p>
          </p:txBody>
        </p:sp>
        <p:pic>
          <p:nvPicPr>
            <p:cNvPr id="25" name="Picture 10" descr="http://fnyh.org/wp-content/uploads/2015/01/LIFE.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54387" y="30055"/>
              <a:ext cx="887409" cy="590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8" descr="http://www.europarc.org/communication-skills/images/2.1%20N2000.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587" y="30055"/>
              <a:ext cx="712273" cy="590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7" name="Imagem 2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547664" y="-531440"/>
            <a:ext cx="1656184" cy="1656184"/>
          </a:xfrm>
          <a:prstGeom prst="rect">
            <a:avLst/>
          </a:prstGeom>
        </p:spPr>
      </p:pic>
    </p:spTree>
    <p:extLst>
      <p:ext uri="{BB962C8B-B14F-4D97-AF65-F5344CB8AC3E}">
        <p14:creationId xmlns:p14="http://schemas.microsoft.com/office/powerpoint/2010/main" val="2869095749"/>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Conexão reta 7"/>
          <p:cNvCxnSpPr/>
          <p:nvPr/>
        </p:nvCxnSpPr>
        <p:spPr>
          <a:xfrm>
            <a:off x="0" y="6237312"/>
            <a:ext cx="9144000" cy="0"/>
          </a:xfrm>
          <a:prstGeom prst="line">
            <a:avLst/>
          </a:prstGeom>
          <a:ln w="38100">
            <a:solidFill>
              <a:srgbClr val="AFE3D0"/>
            </a:solidFill>
          </a:ln>
        </p:spPr>
        <p:style>
          <a:lnRef idx="1">
            <a:schemeClr val="accent1"/>
          </a:lnRef>
          <a:fillRef idx="0">
            <a:schemeClr val="accent1"/>
          </a:fillRef>
          <a:effectRef idx="0">
            <a:schemeClr val="accent1"/>
          </a:effectRef>
          <a:fontRef idx="minor">
            <a:schemeClr val="tx1"/>
          </a:fontRef>
        </p:style>
      </p:cxnSp>
      <p:pic>
        <p:nvPicPr>
          <p:cNvPr id="32" name="Picture 4" descr="http://www.azores.gov.pt/NR/rdonlyres/88A32A89-2561-4C22-A82F-530640C510A2/755875/Logo_P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06625" y="6282498"/>
            <a:ext cx="565575" cy="52787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6" descr="http://www.azores.gov.pt/NR/rdonlyres/A1197A03-23BB-40F6-AA68-6C3FEC711B55/335484/LogotipoGovernodosAores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64789" y="6381402"/>
            <a:ext cx="959339" cy="294238"/>
          </a:xfrm>
          <a:prstGeom prst="rect">
            <a:avLst/>
          </a:prstGeom>
          <a:noFill/>
          <a:extLst>
            <a:ext uri="{909E8E84-426E-40DD-AFC4-6F175D3DCCD1}">
              <a14:hiddenFill xmlns:a14="http://schemas.microsoft.com/office/drawing/2010/main">
                <a:solidFill>
                  <a:srgbClr val="FFFFFF"/>
                </a:solidFill>
              </a14:hiddenFill>
            </a:ext>
          </a:extLst>
        </p:spPr>
      </p:pic>
      <p:pic>
        <p:nvPicPr>
          <p:cNvPr id="34" name="Imagem 15"/>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04204" y="6373504"/>
            <a:ext cx="732092" cy="32627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35" name="Imagem 16"/>
          <p:cNvPicPr>
            <a:picLocks noChangeAspect="1"/>
          </p:cNvPicPr>
          <p:nvPr/>
        </p:nvPicPr>
        <p:blipFill>
          <a:blip r:embed="rId6" cstate="print">
            <a:extLst>
              <a:ext uri="{28A0092B-C50C-407E-A947-70E740481C1C}">
                <a14:useLocalDpi xmlns:a14="http://schemas.microsoft.com/office/drawing/2010/main" val="0"/>
              </a:ext>
            </a:extLst>
          </a:blip>
          <a:srcRect l="20705" t="3252" r="21651" b="10634"/>
          <a:stretch>
            <a:fillRect/>
          </a:stretch>
        </p:blipFill>
        <p:spPr bwMode="auto">
          <a:xfrm>
            <a:off x="7942175" y="6304639"/>
            <a:ext cx="985925" cy="436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Imagem 17"/>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63726" y="6251693"/>
            <a:ext cx="560193" cy="561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 name="Grupo 15"/>
          <p:cNvGrpSpPr/>
          <p:nvPr/>
        </p:nvGrpSpPr>
        <p:grpSpPr>
          <a:xfrm>
            <a:off x="-1588" y="-27384"/>
            <a:ext cx="9172305" cy="692497"/>
            <a:chOff x="-1588" y="-27384"/>
            <a:chExt cx="9172305" cy="692497"/>
          </a:xfrm>
        </p:grpSpPr>
        <p:sp>
          <p:nvSpPr>
            <p:cNvPr id="17" name="Retângulo 16"/>
            <p:cNvSpPr/>
            <p:nvPr/>
          </p:nvSpPr>
          <p:spPr bwMode="auto">
            <a:xfrm>
              <a:off x="-1588" y="-581"/>
              <a:ext cx="9145588" cy="621269"/>
            </a:xfrm>
            <a:prstGeom prst="rect">
              <a:avLst/>
            </a:prstGeom>
            <a:gradFill flip="none" rotWithShape="1">
              <a:gsLst>
                <a:gs pos="46000">
                  <a:srgbClr val="AFE3D0">
                    <a:tint val="66000"/>
                    <a:satMod val="160000"/>
                    <a:alpha val="79000"/>
                  </a:srgbClr>
                </a:gs>
                <a:gs pos="0">
                  <a:srgbClr val="D3F8EA"/>
                </a:gs>
                <a:gs pos="69000">
                  <a:srgbClr val="AFE3D0">
                    <a:tint val="44500"/>
                    <a:satMod val="160000"/>
                  </a:srgbClr>
                </a:gs>
                <a:gs pos="93000">
                  <a:srgbClr val="AFE3D0">
                    <a:tint val="23500"/>
                    <a:satMod val="160000"/>
                    <a:alpha val="76000"/>
                  </a:srgbClr>
                </a:gs>
              </a:gsLst>
              <a:lin ang="2700000" scaled="1"/>
              <a:tileRect/>
            </a:gradFill>
            <a:ln>
              <a:noFill/>
            </a:ln>
            <a:effectLst>
              <a:outerShdw dist="1524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effectLst>
                  <a:outerShdw blurRad="952500" dist="50800" dir="5400000" sx="173000" sy="173000" algn="ctr" rotWithShape="0">
                    <a:srgbClr val="000000">
                      <a:alpha val="0"/>
                    </a:srgbClr>
                  </a:outerShdw>
                </a:effectLst>
              </a:endParaRPr>
            </a:p>
          </p:txBody>
        </p:sp>
        <p:sp>
          <p:nvSpPr>
            <p:cNvPr id="18" name="Rectangle 53"/>
            <p:cNvSpPr>
              <a:spLocks noChangeArrowheads="1"/>
            </p:cNvSpPr>
            <p:nvPr/>
          </p:nvSpPr>
          <p:spPr bwMode="auto">
            <a:xfrm>
              <a:off x="1259632" y="-27384"/>
              <a:ext cx="7911085"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rebuchet MS" panose="020B0603020202020204" pitchFamily="34" charset="0"/>
                  <a:ea typeface="ＭＳ Ｐゴシック" panose="020B0600070205080204" pitchFamily="34" charset="-128"/>
                </a:defRPr>
              </a:lvl1pPr>
              <a:lvl2pPr marL="742950" indent="-285750">
                <a:defRPr sz="2400">
                  <a:solidFill>
                    <a:schemeClr val="tx1"/>
                  </a:solidFill>
                  <a:latin typeface="Trebuchet MS" panose="020B0603020202020204" pitchFamily="34" charset="0"/>
                  <a:ea typeface="ＭＳ Ｐゴシック" panose="020B0600070205080204" pitchFamily="34" charset="-128"/>
                </a:defRPr>
              </a:lvl2pPr>
              <a:lvl3pPr marL="1143000" indent="-228600">
                <a:defRPr sz="2400">
                  <a:solidFill>
                    <a:schemeClr val="tx1"/>
                  </a:solidFill>
                  <a:latin typeface="Trebuchet MS" panose="020B0603020202020204" pitchFamily="34" charset="0"/>
                  <a:ea typeface="ＭＳ Ｐゴシック" panose="020B0600070205080204" pitchFamily="34" charset="-128"/>
                </a:defRPr>
              </a:lvl3pPr>
              <a:lvl4pPr marL="1600200" indent="-228600">
                <a:defRPr sz="2400">
                  <a:solidFill>
                    <a:schemeClr val="tx1"/>
                  </a:solidFill>
                  <a:latin typeface="Trebuchet MS" panose="020B0603020202020204" pitchFamily="34" charset="0"/>
                  <a:ea typeface="ＭＳ Ｐゴシック" panose="020B0600070205080204" pitchFamily="34" charset="-128"/>
                </a:defRPr>
              </a:lvl4pPr>
              <a:lvl5pPr marL="2057400" indent="-228600">
                <a:defRPr sz="2400">
                  <a:solidFill>
                    <a:schemeClr val="tx1"/>
                  </a:solidFill>
                  <a:latin typeface="Trebuchet MS" panose="020B0603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9pPr>
            </a:lstStyle>
            <a:p>
              <a:pPr algn="r" eaLnBrk="1" hangingPunct="1">
                <a:defRPr/>
              </a:pPr>
              <a:r>
                <a:rPr lang="pt-PT" sz="1400" b="1" dirty="0" smtClean="0">
                  <a:ln w="0"/>
                  <a:solidFill>
                    <a:srgbClr val="1C3E48"/>
                  </a:solidFill>
                  <a:latin typeface="Century Gothic" panose="020B0502020202020204" pitchFamily="34" charset="0"/>
                </a:rPr>
                <a:t>Active </a:t>
              </a:r>
              <a:r>
                <a:rPr lang="pt-PT" sz="1400" b="1" dirty="0" err="1" smtClean="0">
                  <a:ln w="0"/>
                  <a:solidFill>
                    <a:srgbClr val="1C3E48"/>
                  </a:solidFill>
                  <a:latin typeface="Century Gothic" panose="020B0502020202020204" pitchFamily="34" charset="0"/>
                </a:rPr>
                <a:t>protection</a:t>
              </a:r>
              <a:r>
                <a:rPr lang="pt-PT" sz="1400" b="1" dirty="0" smtClean="0">
                  <a:ln w="0"/>
                  <a:solidFill>
                    <a:srgbClr val="1C3E48"/>
                  </a:solidFill>
                  <a:latin typeface="Century Gothic" panose="020B0502020202020204" pitchFamily="34" charset="0"/>
                </a:rPr>
                <a:t> </a:t>
              </a:r>
              <a:r>
                <a:rPr lang="pt-PT" sz="1400" b="1" dirty="0" err="1" smtClean="0">
                  <a:ln w="0"/>
                  <a:solidFill>
                    <a:srgbClr val="1C3E48"/>
                  </a:solidFill>
                  <a:latin typeface="Century Gothic" panose="020B0502020202020204" pitchFamily="34" charset="0"/>
                </a:rPr>
                <a:t>and</a:t>
              </a:r>
              <a:r>
                <a:rPr lang="pt-PT" sz="1400" b="1" dirty="0" smtClean="0">
                  <a:ln w="0"/>
                  <a:solidFill>
                    <a:srgbClr val="1C3E48"/>
                  </a:solidFill>
                  <a:latin typeface="Century Gothic" panose="020B0502020202020204" pitchFamily="34" charset="0"/>
                </a:rPr>
                <a:t> </a:t>
              </a:r>
              <a:r>
                <a:rPr lang="pt-PT" sz="1400" b="1" dirty="0" err="1" smtClean="0">
                  <a:ln w="0"/>
                  <a:solidFill>
                    <a:srgbClr val="1C3E48"/>
                  </a:solidFill>
                  <a:latin typeface="Century Gothic" panose="020B0502020202020204" pitchFamily="34" charset="0"/>
                </a:rPr>
                <a:t>integrated</a:t>
              </a:r>
              <a:r>
                <a:rPr lang="pt-PT" sz="1400" b="1" dirty="0" smtClean="0">
                  <a:ln w="0"/>
                  <a:solidFill>
                    <a:srgbClr val="1C3E48"/>
                  </a:solidFill>
                  <a:latin typeface="Century Gothic" panose="020B0502020202020204" pitchFamily="34" charset="0"/>
                </a:rPr>
                <a:t> management </a:t>
              </a:r>
              <a:r>
                <a:rPr lang="pt-PT" sz="1400" b="1" dirty="0" err="1" smtClean="0">
                  <a:ln w="0"/>
                  <a:solidFill>
                    <a:srgbClr val="1C3E48"/>
                  </a:solidFill>
                  <a:latin typeface="Century Gothic" panose="020B0502020202020204" pitchFamily="34" charset="0"/>
                </a:rPr>
                <a:t>of</a:t>
              </a:r>
              <a:r>
                <a:rPr lang="pt-PT" sz="1400" b="1" dirty="0" smtClean="0">
                  <a:ln w="0"/>
                  <a:solidFill>
                    <a:srgbClr val="1C3E48"/>
                  </a:solidFill>
                  <a:latin typeface="Century Gothic" panose="020B0502020202020204" pitchFamily="34" charset="0"/>
                </a:rPr>
                <a:t> Natura 2000 </a:t>
              </a:r>
            </a:p>
            <a:p>
              <a:pPr algn="r" eaLnBrk="1" hangingPunct="1">
                <a:defRPr/>
              </a:pPr>
              <a:r>
                <a:rPr lang="pt-PT" sz="1400" b="1" dirty="0" smtClean="0">
                  <a:ln w="0"/>
                  <a:solidFill>
                    <a:srgbClr val="1C3E48"/>
                  </a:solidFill>
                  <a:latin typeface="Century Gothic" panose="020B0502020202020204" pitchFamily="34" charset="0"/>
                </a:rPr>
                <a:t>Network in </a:t>
              </a:r>
              <a:r>
                <a:rPr lang="pt-PT" sz="1400" b="1" dirty="0" err="1" smtClean="0">
                  <a:ln w="0"/>
                  <a:solidFill>
                    <a:srgbClr val="1C3E48"/>
                  </a:solidFill>
                  <a:latin typeface="Century Gothic" panose="020B0502020202020204" pitchFamily="34" charset="0"/>
                </a:rPr>
                <a:t>Azores</a:t>
              </a:r>
              <a:endParaRPr lang="pt-PT" sz="1400" b="1" dirty="0" smtClean="0">
                <a:ln w="0"/>
                <a:solidFill>
                  <a:srgbClr val="1C3E48"/>
                </a:solidFill>
                <a:latin typeface="Century Gothic" panose="020B0502020202020204" pitchFamily="34" charset="0"/>
              </a:endParaRPr>
            </a:p>
            <a:p>
              <a:pPr algn="r" eaLnBrk="1" hangingPunct="1">
                <a:defRPr/>
              </a:pPr>
              <a:r>
                <a:rPr lang="pt-PT" sz="1100" b="1" dirty="0" smtClean="0">
                  <a:ln w="0"/>
                  <a:solidFill>
                    <a:srgbClr val="1C3E48"/>
                  </a:solidFill>
                  <a:latin typeface="Century Gothic" panose="020B0502020202020204" pitchFamily="34" charset="0"/>
                </a:rPr>
                <a:t>LIFE IP AZORES NATURA – LIFE 17 IPE/PT 000010</a:t>
              </a:r>
              <a:endParaRPr lang="en-US" altLang="en-US" sz="1100" b="1" dirty="0" smtClean="0">
                <a:solidFill>
                  <a:srgbClr val="1C3E48"/>
                </a:solidFill>
                <a:latin typeface="Century Gothic" panose="020B0502020202020204" pitchFamily="34" charset="0"/>
              </a:endParaRPr>
            </a:p>
          </p:txBody>
        </p:sp>
        <p:pic>
          <p:nvPicPr>
            <p:cNvPr id="25" name="Picture 10" descr="http://fnyh.org/wp-content/uploads/2015/01/LIFE.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54387" y="30055"/>
              <a:ext cx="887409" cy="590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8" descr="http://www.europarc.org/communication-skills/images/2.1%20N2000.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587" y="30055"/>
              <a:ext cx="712273" cy="590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7" name="Imagem 2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47664" y="-531440"/>
            <a:ext cx="1656184" cy="1656184"/>
          </a:xfrm>
          <a:prstGeom prst="rect">
            <a:avLst/>
          </a:prstGeom>
        </p:spPr>
      </p:pic>
      <p:sp>
        <p:nvSpPr>
          <p:cNvPr id="21" name="Rectangle 62"/>
          <p:cNvSpPr>
            <a:spLocks noChangeArrowheads="1"/>
          </p:cNvSpPr>
          <p:nvPr/>
        </p:nvSpPr>
        <p:spPr bwMode="auto">
          <a:xfrm>
            <a:off x="0" y="836712"/>
            <a:ext cx="4644008" cy="621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rebuchet MS" panose="020B0603020202020204" pitchFamily="34" charset="0"/>
                <a:ea typeface="ＭＳ Ｐゴシック" panose="020B0600070205080204" pitchFamily="34" charset="-128"/>
              </a:defRPr>
            </a:lvl1pPr>
            <a:lvl2pPr marL="742950" indent="-285750">
              <a:defRPr sz="2400">
                <a:solidFill>
                  <a:schemeClr val="tx1"/>
                </a:solidFill>
                <a:latin typeface="Trebuchet MS" panose="020B0603020202020204" pitchFamily="34" charset="0"/>
                <a:ea typeface="ＭＳ Ｐゴシック" panose="020B0600070205080204" pitchFamily="34" charset="-128"/>
              </a:defRPr>
            </a:lvl2pPr>
            <a:lvl3pPr marL="1143000" indent="-228600">
              <a:defRPr sz="2400">
                <a:solidFill>
                  <a:schemeClr val="tx1"/>
                </a:solidFill>
                <a:latin typeface="Trebuchet MS" panose="020B0603020202020204" pitchFamily="34" charset="0"/>
                <a:ea typeface="ＭＳ Ｐゴシック" panose="020B0600070205080204" pitchFamily="34" charset="-128"/>
              </a:defRPr>
            </a:lvl3pPr>
            <a:lvl4pPr marL="1600200" indent="-228600">
              <a:defRPr sz="2400">
                <a:solidFill>
                  <a:schemeClr val="tx1"/>
                </a:solidFill>
                <a:latin typeface="Trebuchet MS" panose="020B0603020202020204" pitchFamily="34" charset="0"/>
                <a:ea typeface="ＭＳ Ｐゴシック" panose="020B0600070205080204" pitchFamily="34" charset="-128"/>
              </a:defRPr>
            </a:lvl4pPr>
            <a:lvl5pPr marL="2057400" indent="-228600">
              <a:defRPr sz="2400">
                <a:solidFill>
                  <a:schemeClr val="tx1"/>
                </a:solidFill>
                <a:latin typeface="Trebuchet MS" panose="020B0603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9pPr>
          </a:lstStyle>
          <a:p>
            <a:r>
              <a:rPr lang="fr-BE" altLang="en-US" sz="1800" b="1" dirty="0" err="1" smtClean="0">
                <a:latin typeface="Century Gothic" panose="020B0502020202020204" pitchFamily="34" charset="0"/>
                <a:cs typeface="Calibri" panose="020F0502020204030204" pitchFamily="34" charset="0"/>
              </a:rPr>
              <a:t>Results</a:t>
            </a:r>
            <a:r>
              <a:rPr lang="fr-BE" altLang="en-US" sz="1800" b="1" dirty="0" smtClean="0">
                <a:latin typeface="Century Gothic" panose="020B0502020202020204" pitchFamily="34" charset="0"/>
                <a:cs typeface="Calibri" panose="020F0502020204030204" pitchFamily="34" charset="0"/>
              </a:rPr>
              <a:t>:</a:t>
            </a:r>
            <a:endParaRPr lang="fr-BE" altLang="en-US" sz="1800" b="1" dirty="0">
              <a:latin typeface="Century Gothic" panose="020B0502020202020204" pitchFamily="34" charset="0"/>
              <a:cs typeface="Calibri" panose="020F0502020204030204" pitchFamily="34" charset="0"/>
            </a:endParaRPr>
          </a:p>
          <a:p>
            <a:r>
              <a:rPr lang="fr-BE" altLang="en-US" sz="1600" b="1" dirty="0">
                <a:latin typeface="Century Gothic" panose="020B0502020202020204" pitchFamily="34" charset="0"/>
                <a:cs typeface="Calibri" panose="020F0502020204030204" pitchFamily="34" charset="0"/>
              </a:rPr>
              <a:t> </a:t>
            </a:r>
          </a:p>
          <a:p>
            <a:pPr marL="285750" indent="-285750" algn="just">
              <a:buFont typeface="Arial" panose="020B0604020202020204" pitchFamily="34" charset="0"/>
              <a:buChar char="•"/>
              <a:defRPr/>
            </a:pPr>
            <a:r>
              <a:rPr lang="pt-PT" altLang="en-US" sz="1400" dirty="0" smtClean="0">
                <a:latin typeface="Century Gothic" panose="020B0502020202020204" pitchFamily="34" charset="0"/>
                <a:cs typeface="Calibri" panose="020F0502020204030204" pitchFamily="34" charset="0"/>
              </a:rPr>
              <a:t>Management meetings </a:t>
            </a:r>
            <a:r>
              <a:rPr lang="pt-PT" altLang="en-US" sz="1400" dirty="0" err="1" smtClean="0">
                <a:latin typeface="Century Gothic" panose="020B0502020202020204" pitchFamily="34" charset="0"/>
                <a:cs typeface="Calibri" panose="020F0502020204030204" pitchFamily="34" charset="0"/>
              </a:rPr>
              <a:t>with</a:t>
            </a:r>
            <a:r>
              <a:rPr lang="pt-PT" altLang="en-US" sz="1400" dirty="0" smtClean="0">
                <a:latin typeface="Century Gothic" panose="020B0502020202020204" pitchFamily="34" charset="0"/>
                <a:cs typeface="Calibri" panose="020F0502020204030204" pitchFamily="34" charset="0"/>
              </a:rPr>
              <a:t> </a:t>
            </a:r>
            <a:r>
              <a:rPr lang="pt-PT" altLang="en-US" sz="1400" dirty="0" err="1" smtClean="0">
                <a:latin typeface="Century Gothic" panose="020B0502020202020204" pitchFamily="34" charset="0"/>
                <a:cs typeface="Calibri" panose="020F0502020204030204" pitchFamily="34" charset="0"/>
              </a:rPr>
              <a:t>all</a:t>
            </a:r>
            <a:r>
              <a:rPr lang="pt-PT" altLang="en-US" sz="1400" dirty="0" smtClean="0">
                <a:latin typeface="Century Gothic" panose="020B0502020202020204" pitchFamily="34" charset="0"/>
                <a:cs typeface="Calibri" panose="020F0502020204030204" pitchFamily="34" charset="0"/>
              </a:rPr>
              <a:t> </a:t>
            </a:r>
            <a:r>
              <a:rPr lang="pt-PT" altLang="en-US" sz="1400" dirty="0" err="1" smtClean="0">
                <a:latin typeface="Century Gothic" panose="020B0502020202020204" pitchFamily="34" charset="0"/>
                <a:cs typeface="Calibri" panose="020F0502020204030204" pitchFamily="34" charset="0"/>
              </a:rPr>
              <a:t>partners</a:t>
            </a:r>
            <a:endParaRPr lang="pt-PT" altLang="en-US" sz="1400" dirty="0" smtClean="0">
              <a:latin typeface="Century Gothic" panose="020B0502020202020204" pitchFamily="34" charset="0"/>
              <a:cs typeface="Calibri" panose="020F0502020204030204" pitchFamily="34" charset="0"/>
            </a:endParaRPr>
          </a:p>
          <a:p>
            <a:pPr marL="285750" indent="-285750" algn="just">
              <a:buFont typeface="Arial" panose="020B0604020202020204" pitchFamily="34" charset="0"/>
              <a:buChar char="•"/>
              <a:defRPr/>
            </a:pPr>
            <a:endParaRPr lang="pt-PT" altLang="en-US" sz="1400" dirty="0">
              <a:latin typeface="Century Gothic" panose="020B0502020202020204" pitchFamily="34" charset="0"/>
              <a:cs typeface="Calibri" panose="020F0502020204030204" pitchFamily="34" charset="0"/>
            </a:endParaRPr>
          </a:p>
          <a:p>
            <a:pPr marL="285750" indent="-285750" algn="just">
              <a:buFont typeface="Arial" panose="020B0604020202020204" pitchFamily="34" charset="0"/>
              <a:buChar char="•"/>
              <a:defRPr/>
            </a:pPr>
            <a:r>
              <a:rPr lang="pt-PT" altLang="en-US" sz="1400" dirty="0" err="1" smtClean="0">
                <a:latin typeface="Century Gothic" panose="020B0502020202020204" pitchFamily="34" charset="0"/>
                <a:cs typeface="Calibri" panose="020F0502020204030204" pitchFamily="34" charset="0"/>
              </a:rPr>
              <a:t>Creation</a:t>
            </a:r>
            <a:r>
              <a:rPr lang="pt-PT" altLang="en-US" sz="1400" dirty="0" smtClean="0">
                <a:latin typeface="Century Gothic" panose="020B0502020202020204" pitchFamily="34" charset="0"/>
                <a:cs typeface="Calibri" panose="020F0502020204030204" pitchFamily="34" charset="0"/>
              </a:rPr>
              <a:t> </a:t>
            </a:r>
            <a:r>
              <a:rPr lang="pt-PT" altLang="en-US" sz="1400" dirty="0" err="1" smtClean="0">
                <a:latin typeface="Century Gothic" panose="020B0502020202020204" pitchFamily="34" charset="0"/>
                <a:cs typeface="Calibri" panose="020F0502020204030204" pitchFamily="34" charset="0"/>
              </a:rPr>
              <a:t>of</a:t>
            </a:r>
            <a:r>
              <a:rPr lang="pt-PT" altLang="en-US" sz="1400" dirty="0">
                <a:latin typeface="Century Gothic" panose="020B0502020202020204" pitchFamily="34" charset="0"/>
                <a:cs typeface="Calibri" panose="020F0502020204030204" pitchFamily="34" charset="0"/>
              </a:rPr>
              <a:t> </a:t>
            </a:r>
            <a:r>
              <a:rPr lang="pt-PT" altLang="en-US" sz="1400" dirty="0" err="1" smtClean="0">
                <a:latin typeface="Century Gothic" panose="020B0502020202020204" pitchFamily="34" charset="0"/>
                <a:cs typeface="Calibri" panose="020F0502020204030204" pitchFamily="34" charset="0"/>
              </a:rPr>
              <a:t>project</a:t>
            </a:r>
            <a:r>
              <a:rPr lang="pt-PT" altLang="en-US" sz="1400" dirty="0" smtClean="0">
                <a:latin typeface="Century Gothic" panose="020B0502020202020204" pitchFamily="34" charset="0"/>
                <a:cs typeface="Calibri" panose="020F0502020204030204" pitchFamily="34" charset="0"/>
              </a:rPr>
              <a:t> logo </a:t>
            </a:r>
            <a:r>
              <a:rPr lang="pt-PT" altLang="en-US" sz="1400" dirty="0" err="1" smtClean="0">
                <a:latin typeface="Century Gothic" panose="020B0502020202020204" pitchFamily="34" charset="0"/>
                <a:cs typeface="Calibri" panose="020F0502020204030204" pitchFamily="34" charset="0"/>
              </a:rPr>
              <a:t>and</a:t>
            </a:r>
            <a:r>
              <a:rPr lang="pt-PT" altLang="en-US" sz="1400" dirty="0" smtClean="0">
                <a:latin typeface="Century Gothic" panose="020B0502020202020204" pitchFamily="34" charset="0"/>
                <a:cs typeface="Calibri" panose="020F0502020204030204" pitchFamily="34" charset="0"/>
              </a:rPr>
              <a:t> </a:t>
            </a:r>
            <a:r>
              <a:rPr lang="pt-PT" altLang="en-US" sz="1400" dirty="0" err="1" smtClean="0">
                <a:latin typeface="Century Gothic" panose="020B0502020202020204" pitchFamily="34" charset="0"/>
                <a:cs typeface="Calibri" panose="020F0502020204030204" pitchFamily="34" charset="0"/>
              </a:rPr>
              <a:t>communication</a:t>
            </a:r>
            <a:r>
              <a:rPr lang="pt-PT" altLang="en-US" sz="1400" dirty="0" smtClean="0">
                <a:latin typeface="Century Gothic" panose="020B0502020202020204" pitchFamily="34" charset="0"/>
                <a:cs typeface="Calibri" panose="020F0502020204030204" pitchFamily="34" charset="0"/>
              </a:rPr>
              <a:t> </a:t>
            </a:r>
            <a:r>
              <a:rPr lang="pt-PT" altLang="en-US" sz="1400" dirty="0" err="1" smtClean="0">
                <a:latin typeface="Century Gothic" panose="020B0502020202020204" pitchFamily="34" charset="0"/>
                <a:cs typeface="Calibri" panose="020F0502020204030204" pitchFamily="34" charset="0"/>
              </a:rPr>
              <a:t>plan</a:t>
            </a:r>
            <a:r>
              <a:rPr lang="pt-PT" altLang="en-US" sz="1400" dirty="0" smtClean="0">
                <a:latin typeface="Century Gothic" panose="020B0502020202020204" pitchFamily="34" charset="0"/>
                <a:cs typeface="Calibri" panose="020F0502020204030204" pitchFamily="34" charset="0"/>
              </a:rPr>
              <a:t> in </a:t>
            </a:r>
            <a:r>
              <a:rPr lang="pt-PT" altLang="en-US" sz="1400" dirty="0" err="1" smtClean="0">
                <a:latin typeface="Century Gothic" panose="020B0502020202020204" pitchFamily="34" charset="0"/>
                <a:cs typeface="Calibri" panose="020F0502020204030204" pitchFamily="34" charset="0"/>
              </a:rPr>
              <a:t>development</a:t>
            </a:r>
            <a:endParaRPr lang="pt-PT" altLang="en-US" sz="1400" dirty="0" smtClean="0">
              <a:latin typeface="Century Gothic" panose="020B0502020202020204" pitchFamily="34" charset="0"/>
              <a:cs typeface="Calibri" panose="020F0502020204030204" pitchFamily="34" charset="0"/>
            </a:endParaRPr>
          </a:p>
          <a:p>
            <a:pPr algn="just">
              <a:defRPr/>
            </a:pPr>
            <a:endParaRPr lang="pt-PT" altLang="en-US" sz="1400" dirty="0" smtClean="0">
              <a:latin typeface="Century Gothic" panose="020B0502020202020204" pitchFamily="34" charset="0"/>
              <a:cs typeface="Calibri" panose="020F0502020204030204" pitchFamily="34" charset="0"/>
            </a:endParaRPr>
          </a:p>
          <a:p>
            <a:pPr marL="285750" indent="-285750" algn="just">
              <a:buFont typeface="Arial" panose="020B0604020202020204" pitchFamily="34" charset="0"/>
              <a:buChar char="•"/>
              <a:defRPr/>
            </a:pPr>
            <a:r>
              <a:rPr lang="pt-PT" altLang="en-US" sz="1400" dirty="0" err="1" smtClean="0">
                <a:latin typeface="Century Gothic" panose="020B0502020202020204" pitchFamily="34" charset="0"/>
                <a:cs typeface="Calibri" panose="020F0502020204030204" pitchFamily="34" charset="0"/>
              </a:rPr>
              <a:t>Internal</a:t>
            </a:r>
            <a:r>
              <a:rPr lang="pt-PT" altLang="en-US" sz="1400" dirty="0" smtClean="0">
                <a:latin typeface="Century Gothic" panose="020B0502020202020204" pitchFamily="34" charset="0"/>
                <a:cs typeface="Calibri" panose="020F0502020204030204" pitchFamily="34" charset="0"/>
              </a:rPr>
              <a:t> </a:t>
            </a:r>
            <a:r>
              <a:rPr lang="pt-PT" altLang="en-US" sz="1400" dirty="0" err="1" smtClean="0">
                <a:latin typeface="Century Gothic" panose="020B0502020202020204" pitchFamily="34" charset="0"/>
                <a:cs typeface="Calibri" panose="020F0502020204030204" pitchFamily="34" charset="0"/>
              </a:rPr>
              <a:t>Capacity</a:t>
            </a:r>
            <a:r>
              <a:rPr lang="pt-PT" altLang="en-US" sz="1400" dirty="0" smtClean="0">
                <a:latin typeface="Century Gothic" panose="020B0502020202020204" pitchFamily="34" charset="0"/>
                <a:cs typeface="Calibri" panose="020F0502020204030204" pitchFamily="34" charset="0"/>
              </a:rPr>
              <a:t> </a:t>
            </a:r>
            <a:r>
              <a:rPr lang="pt-PT" altLang="en-US" sz="1400" dirty="0" err="1" smtClean="0">
                <a:latin typeface="Century Gothic" panose="020B0502020202020204" pitchFamily="34" charset="0"/>
                <a:cs typeface="Calibri" panose="020F0502020204030204" pitchFamily="34" charset="0"/>
              </a:rPr>
              <a:t>Building</a:t>
            </a:r>
            <a:r>
              <a:rPr lang="pt-PT" altLang="en-US" sz="1400" dirty="0" smtClean="0">
                <a:latin typeface="Century Gothic" panose="020B0502020202020204" pitchFamily="34" charset="0"/>
                <a:cs typeface="Calibri" panose="020F0502020204030204" pitchFamily="34" charset="0"/>
              </a:rPr>
              <a:t>:</a:t>
            </a:r>
          </a:p>
          <a:p>
            <a:pPr marL="1028700" lvl="1" algn="just">
              <a:buFont typeface="Arial" panose="020B0604020202020204" pitchFamily="34" charset="0"/>
              <a:buChar char="•"/>
              <a:defRPr/>
            </a:pPr>
            <a:r>
              <a:rPr lang="pt-BR" altLang="en-US" sz="1400" dirty="0" smtClean="0">
                <a:latin typeface="Century Gothic" panose="020B0502020202020204" pitchFamily="34" charset="0"/>
                <a:cs typeface="Calibri" panose="020F0502020204030204" pitchFamily="34" charset="0"/>
              </a:rPr>
              <a:t>Finantial Training</a:t>
            </a:r>
          </a:p>
          <a:p>
            <a:pPr marL="1028700" lvl="1" algn="just">
              <a:buFont typeface="Arial" panose="020B0604020202020204" pitchFamily="34" charset="0"/>
              <a:buChar char="•"/>
              <a:defRPr/>
            </a:pPr>
            <a:r>
              <a:rPr lang="pt-BR" altLang="en-US" sz="1400" dirty="0" smtClean="0">
                <a:latin typeface="Century Gothic" panose="020B0502020202020204" pitchFamily="34" charset="0"/>
                <a:cs typeface="Calibri" panose="020F0502020204030204" pitchFamily="34" charset="0"/>
              </a:rPr>
              <a:t>Training action, in Santa Maria island, in the control of the exotic species, </a:t>
            </a:r>
            <a:r>
              <a:rPr lang="pt-BR" altLang="en-US" sz="1400" i="1" dirty="0" smtClean="0">
                <a:latin typeface="Century Gothic" panose="020B0502020202020204" pitchFamily="34" charset="0"/>
                <a:cs typeface="Calibri" panose="020F0502020204030204" pitchFamily="34" charset="0"/>
              </a:rPr>
              <a:t>Agave americana</a:t>
            </a:r>
            <a:r>
              <a:rPr lang="pt-BR" altLang="en-US" sz="1400" dirty="0" smtClean="0">
                <a:latin typeface="Century Gothic" panose="020B0502020202020204" pitchFamily="34" charset="0"/>
                <a:cs typeface="Calibri" panose="020F0502020204030204" pitchFamily="34" charset="0"/>
              </a:rPr>
              <a:t>, for restoration of the habitat for </a:t>
            </a:r>
            <a:r>
              <a:rPr lang="pt-BR" altLang="en-US" sz="1400" i="1" dirty="0" smtClean="0">
                <a:latin typeface="Century Gothic" panose="020B0502020202020204" pitchFamily="34" charset="0"/>
                <a:cs typeface="Calibri" panose="020F0502020204030204" pitchFamily="34" charset="0"/>
              </a:rPr>
              <a:t>Lotus azoricus</a:t>
            </a:r>
          </a:p>
          <a:p>
            <a:pPr>
              <a:defRPr/>
            </a:pPr>
            <a:endParaRPr lang="pt-BR" altLang="en-US" sz="1400" dirty="0" smtClean="0">
              <a:latin typeface="Century Gothic" panose="020B0502020202020204" pitchFamily="34" charset="0"/>
              <a:cs typeface="Calibri" panose="020F0502020204030204" pitchFamily="34" charset="0"/>
            </a:endParaRPr>
          </a:p>
          <a:p>
            <a:pPr marL="285750" indent="-285750">
              <a:buFont typeface="Arial" panose="020B0604020202020204" pitchFamily="34" charset="0"/>
              <a:buChar char="•"/>
              <a:defRPr/>
            </a:pPr>
            <a:r>
              <a:rPr lang="pt-BR" altLang="en-US" sz="1400" dirty="0" smtClean="0">
                <a:latin typeface="Century Gothic" panose="020B0502020202020204" pitchFamily="34" charset="0"/>
                <a:cs typeface="Calibri" panose="020F0502020204030204" pitchFamily="34" charset="0"/>
              </a:rPr>
              <a:t>Procedures for land acquisition in progress </a:t>
            </a:r>
          </a:p>
          <a:p>
            <a:pPr marL="285750" indent="-285750">
              <a:buFont typeface="Arial" panose="020B0604020202020204" pitchFamily="34" charset="0"/>
              <a:buChar char="•"/>
              <a:defRPr/>
            </a:pPr>
            <a:endParaRPr lang="pt-BR" altLang="en-US" sz="1400" dirty="0">
              <a:latin typeface="Century Gothic" panose="020B0502020202020204" pitchFamily="34" charset="0"/>
              <a:cs typeface="Calibri" panose="020F0502020204030204" pitchFamily="34" charset="0"/>
            </a:endParaRPr>
          </a:p>
          <a:p>
            <a:pPr marL="285750" indent="-285750">
              <a:buFont typeface="Arial" panose="020B0604020202020204" pitchFamily="34" charset="0"/>
              <a:buChar char="•"/>
              <a:defRPr/>
            </a:pPr>
            <a:r>
              <a:rPr lang="pt-BR" altLang="en-US" sz="1400" dirty="0" smtClean="0">
                <a:latin typeface="Century Gothic" panose="020B0502020202020204" pitchFamily="34" charset="0"/>
                <a:cs typeface="Calibri" panose="020F0502020204030204" pitchFamily="34" charset="0"/>
              </a:rPr>
              <a:t>Stakeholder Board and Advisory Board stablished</a:t>
            </a:r>
          </a:p>
          <a:p>
            <a:pPr marL="285750" indent="-285750">
              <a:buFont typeface="Arial" panose="020B0604020202020204" pitchFamily="34" charset="0"/>
              <a:buChar char="•"/>
              <a:defRPr/>
            </a:pPr>
            <a:endParaRPr lang="pt-BR" altLang="en-US" sz="1400" dirty="0">
              <a:latin typeface="Century Gothic" panose="020B0502020202020204" pitchFamily="34" charset="0"/>
              <a:cs typeface="Calibri" panose="020F0502020204030204" pitchFamily="34" charset="0"/>
            </a:endParaRPr>
          </a:p>
          <a:p>
            <a:pPr marL="285750" indent="-285750">
              <a:buFont typeface="Arial" panose="020B0604020202020204" pitchFamily="34" charset="0"/>
              <a:buChar char="•"/>
              <a:defRPr/>
            </a:pPr>
            <a:r>
              <a:rPr lang="pt-BR" altLang="en-US" sz="1400" dirty="0" smtClean="0">
                <a:latin typeface="Century Gothic" panose="020B0502020202020204" pitchFamily="34" charset="0"/>
                <a:cs typeface="Calibri" panose="020F0502020204030204" pitchFamily="34" charset="0"/>
              </a:rPr>
              <a:t>Hiring of technical and operational teams</a:t>
            </a:r>
          </a:p>
          <a:p>
            <a:pPr marL="285750" indent="-285750">
              <a:buFont typeface="Arial" panose="020B0604020202020204" pitchFamily="34" charset="0"/>
              <a:buChar char="•"/>
              <a:defRPr/>
            </a:pPr>
            <a:endParaRPr lang="pt-BR" altLang="en-US" sz="1400" dirty="0">
              <a:latin typeface="Century Gothic" panose="020B0502020202020204" pitchFamily="34" charset="0"/>
              <a:cs typeface="Calibri" panose="020F0502020204030204" pitchFamily="34" charset="0"/>
            </a:endParaRPr>
          </a:p>
          <a:p>
            <a:pPr marL="285750" indent="-285750">
              <a:buFont typeface="Arial" panose="020B0604020202020204" pitchFamily="34" charset="0"/>
              <a:buChar char="•"/>
              <a:defRPr/>
            </a:pPr>
            <a:r>
              <a:rPr lang="pt-BR" altLang="en-US" sz="1400" dirty="0" smtClean="0">
                <a:latin typeface="Century Gothic" panose="020B0502020202020204" pitchFamily="34" charset="0"/>
                <a:cs typeface="Calibri" panose="020F0502020204030204" pitchFamily="34" charset="0"/>
              </a:rPr>
              <a:t>Facebook page with 464 likes (at 29/04/2019)</a:t>
            </a:r>
          </a:p>
          <a:p>
            <a:pPr>
              <a:defRPr/>
            </a:pPr>
            <a:r>
              <a:rPr lang="pt-BR" altLang="en-US" sz="1400" dirty="0">
                <a:latin typeface="Century Gothic" panose="020B0502020202020204" pitchFamily="34" charset="0"/>
                <a:cs typeface="Calibri" panose="020F0502020204030204" pitchFamily="34" charset="0"/>
                <a:hlinkClick r:id="rId11"/>
              </a:rPr>
              <a:t>https://www.facebook.com/LIFEIPAZORESNATURA</a:t>
            </a:r>
            <a:r>
              <a:rPr lang="pt-BR" altLang="en-US" sz="1400" dirty="0" smtClean="0">
                <a:latin typeface="Century Gothic" panose="020B0502020202020204" pitchFamily="34" charset="0"/>
                <a:cs typeface="Calibri" panose="020F0502020204030204" pitchFamily="34" charset="0"/>
                <a:hlinkClick r:id="rId11"/>
              </a:rPr>
              <a:t>/</a:t>
            </a:r>
            <a:endParaRPr lang="pt-BR" altLang="en-US" sz="1400" dirty="0" smtClean="0">
              <a:latin typeface="Century Gothic" panose="020B0502020202020204" pitchFamily="34" charset="0"/>
              <a:cs typeface="Calibri" panose="020F0502020204030204" pitchFamily="34" charset="0"/>
            </a:endParaRPr>
          </a:p>
          <a:p>
            <a:pPr>
              <a:defRPr/>
            </a:pPr>
            <a:endParaRPr lang="pt-BR" altLang="en-US" sz="1400" dirty="0">
              <a:latin typeface="Century Gothic" panose="020B0502020202020204" pitchFamily="34" charset="0"/>
              <a:cs typeface="Calibri" panose="020F0502020204030204" pitchFamily="34" charset="0"/>
            </a:endParaRPr>
          </a:p>
          <a:p>
            <a:pPr>
              <a:defRPr/>
            </a:pPr>
            <a:endParaRPr lang="pt-BR" altLang="en-US" sz="1400" dirty="0" smtClean="0">
              <a:latin typeface="Century Gothic" panose="020B0502020202020204" pitchFamily="34" charset="0"/>
              <a:cs typeface="Calibri" panose="020F0502020204030204" pitchFamily="34" charset="0"/>
            </a:endParaRPr>
          </a:p>
          <a:p>
            <a:pPr>
              <a:defRPr/>
            </a:pPr>
            <a:endParaRPr lang="pt-BR" altLang="en-US" sz="1400" dirty="0" smtClean="0">
              <a:latin typeface="Century Gothic" panose="020B0502020202020204" pitchFamily="34" charset="0"/>
              <a:cs typeface="Calibri" panose="020F0502020204030204" pitchFamily="34" charset="0"/>
            </a:endParaRPr>
          </a:p>
          <a:p>
            <a:pPr marL="285750" indent="-285750">
              <a:buFont typeface="Arial" panose="020B0604020202020204" pitchFamily="34" charset="0"/>
              <a:buChar char="•"/>
              <a:defRPr/>
            </a:pPr>
            <a:endParaRPr lang="pt-BR" altLang="en-US" sz="1400" dirty="0">
              <a:latin typeface="Century Gothic" panose="020B0502020202020204" pitchFamily="34" charset="0"/>
              <a:cs typeface="Calibri" panose="020F0502020204030204" pitchFamily="34" charset="0"/>
            </a:endParaRPr>
          </a:p>
          <a:p>
            <a:pPr marL="285750" indent="-285750">
              <a:buFont typeface="Arial" panose="020B0604020202020204" pitchFamily="34" charset="0"/>
              <a:buChar char="•"/>
              <a:defRPr/>
            </a:pPr>
            <a:endParaRPr lang="pt-BR" altLang="en-US" sz="1400" dirty="0">
              <a:latin typeface="Century Gothic" panose="020B0502020202020204" pitchFamily="34" charset="0"/>
              <a:cs typeface="Calibri" panose="020F0502020204030204" pitchFamily="34" charset="0"/>
            </a:endParaRPr>
          </a:p>
        </p:txBody>
      </p:sp>
      <p:pic>
        <p:nvPicPr>
          <p:cNvPr id="4" name="Imagem 3"/>
          <p:cNvPicPr>
            <a:picLocks noChangeAspect="1"/>
          </p:cNvPicPr>
          <p:nvPr/>
        </p:nvPicPr>
        <p:blipFill rotWithShape="1">
          <a:blip r:embed="rId12" cstate="print">
            <a:extLst>
              <a:ext uri="{28A0092B-C50C-407E-A947-70E740481C1C}">
                <a14:useLocalDpi xmlns:a14="http://schemas.microsoft.com/office/drawing/2010/main" val="0"/>
              </a:ext>
            </a:extLst>
          </a:blip>
          <a:srcRect l="15350" t="24800" b="4851"/>
          <a:stretch/>
        </p:blipFill>
        <p:spPr>
          <a:xfrm>
            <a:off x="5559070" y="2093054"/>
            <a:ext cx="3208354" cy="1999756"/>
          </a:xfrm>
          <a:prstGeom prst="rect">
            <a:avLst/>
          </a:prstGeom>
        </p:spPr>
      </p:pic>
      <p:pic>
        <p:nvPicPr>
          <p:cNvPr id="3" name="Imagem 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215174" y="3973686"/>
            <a:ext cx="3896146" cy="2191582"/>
          </a:xfrm>
          <a:prstGeom prst="rect">
            <a:avLst/>
          </a:prstGeom>
        </p:spPr>
      </p:pic>
      <p:pic>
        <p:nvPicPr>
          <p:cNvPr id="2" name="Imagem 1"/>
          <p:cNvPicPr>
            <a:picLocks noChangeAspect="1"/>
          </p:cNvPicPr>
          <p:nvPr/>
        </p:nvPicPr>
        <p:blipFill rotWithShape="1">
          <a:blip r:embed="rId14" cstate="print">
            <a:extLst>
              <a:ext uri="{28A0092B-C50C-407E-A947-70E740481C1C}">
                <a14:useLocalDpi xmlns:a14="http://schemas.microsoft.com/office/drawing/2010/main" val="0"/>
              </a:ext>
            </a:extLst>
          </a:blip>
          <a:srcRect l="7727" t="16106" r="8556" b="11483"/>
          <a:stretch/>
        </p:blipFill>
        <p:spPr>
          <a:xfrm>
            <a:off x="5559070" y="652651"/>
            <a:ext cx="3202793" cy="1490409"/>
          </a:xfrm>
          <a:prstGeom prst="rect">
            <a:avLst/>
          </a:prstGeom>
        </p:spPr>
      </p:pic>
    </p:spTree>
    <p:extLst>
      <p:ext uri="{BB962C8B-B14F-4D97-AF65-F5344CB8AC3E}">
        <p14:creationId xmlns:p14="http://schemas.microsoft.com/office/powerpoint/2010/main" val="2645537159"/>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Conexão reta 7"/>
          <p:cNvCxnSpPr/>
          <p:nvPr/>
        </p:nvCxnSpPr>
        <p:spPr>
          <a:xfrm>
            <a:off x="0" y="6237312"/>
            <a:ext cx="9144000" cy="0"/>
          </a:xfrm>
          <a:prstGeom prst="line">
            <a:avLst/>
          </a:prstGeom>
          <a:ln w="38100">
            <a:solidFill>
              <a:srgbClr val="AFE3D0"/>
            </a:solidFill>
          </a:ln>
        </p:spPr>
        <p:style>
          <a:lnRef idx="1">
            <a:schemeClr val="accent1"/>
          </a:lnRef>
          <a:fillRef idx="0">
            <a:schemeClr val="accent1"/>
          </a:fillRef>
          <a:effectRef idx="0">
            <a:schemeClr val="accent1"/>
          </a:effectRef>
          <a:fontRef idx="minor">
            <a:schemeClr val="tx1"/>
          </a:fontRef>
        </p:style>
      </p:cxnSp>
      <p:pic>
        <p:nvPicPr>
          <p:cNvPr id="32" name="Picture 4" descr="http://www.azores.gov.pt/NR/rdonlyres/88A32A89-2561-4C22-A82F-530640C510A2/755875/Logo_P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06625" y="6282498"/>
            <a:ext cx="565575" cy="52787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6" descr="http://www.azores.gov.pt/NR/rdonlyres/A1197A03-23BB-40F6-AA68-6C3FEC711B55/335484/LogotipoGovernodosAores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64789" y="6381402"/>
            <a:ext cx="959339" cy="294238"/>
          </a:xfrm>
          <a:prstGeom prst="rect">
            <a:avLst/>
          </a:prstGeom>
          <a:noFill/>
          <a:extLst>
            <a:ext uri="{909E8E84-426E-40DD-AFC4-6F175D3DCCD1}">
              <a14:hiddenFill xmlns:a14="http://schemas.microsoft.com/office/drawing/2010/main">
                <a:solidFill>
                  <a:srgbClr val="FFFFFF"/>
                </a:solidFill>
              </a14:hiddenFill>
            </a:ext>
          </a:extLst>
        </p:spPr>
      </p:pic>
      <p:pic>
        <p:nvPicPr>
          <p:cNvPr id="34" name="Imagem 15"/>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04204" y="6373504"/>
            <a:ext cx="732092" cy="32627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35" name="Imagem 16"/>
          <p:cNvPicPr>
            <a:picLocks noChangeAspect="1"/>
          </p:cNvPicPr>
          <p:nvPr/>
        </p:nvPicPr>
        <p:blipFill>
          <a:blip r:embed="rId6" cstate="print">
            <a:extLst>
              <a:ext uri="{28A0092B-C50C-407E-A947-70E740481C1C}">
                <a14:useLocalDpi xmlns:a14="http://schemas.microsoft.com/office/drawing/2010/main" val="0"/>
              </a:ext>
            </a:extLst>
          </a:blip>
          <a:srcRect l="20705" t="3252" r="21651" b="10634"/>
          <a:stretch>
            <a:fillRect/>
          </a:stretch>
        </p:blipFill>
        <p:spPr bwMode="auto">
          <a:xfrm>
            <a:off x="7942175" y="6304639"/>
            <a:ext cx="985925" cy="436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Imagem 17"/>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63726" y="6251693"/>
            <a:ext cx="560193" cy="561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9624" t="18652" r="22730" b="16719"/>
          <a:stretch/>
        </p:blipFill>
        <p:spPr bwMode="auto">
          <a:xfrm>
            <a:off x="2542273" y="2568337"/>
            <a:ext cx="3015916" cy="162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14" descr="https://www.visitportugal.com/sites/www.visitportugal.com/files/styles/experiencias_detalhe/public/mediateca/N2604d_0.jpg?itok=thKeHWfB"/>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91999" y="887502"/>
            <a:ext cx="2880000" cy="16200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descr="http://cultura.cm-ribeiragrande.pt/imagens/2501344525835.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428822" y="887502"/>
            <a:ext cx="2430000" cy="16200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6" descr="http://cdn.olhares.pt/client/files/foto/big/132/1320396.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23528" y="2575162"/>
            <a:ext cx="2161922" cy="16200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8" descr="http://turismocadentro.com/wp-content/uploads/2010/06/ilha-das-flores.jpg">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615012" y="2572387"/>
            <a:ext cx="2438804" cy="16200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descr="http://www.ponta-delgada.com/wp-content/uploads/2016/03/lagoa-do-fogo.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421425" y="4257272"/>
            <a:ext cx="2446201" cy="16200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2" descr="http://parquesnaturais.azores.gov.pt/images/pni_terceira/ap/rn/sbarbara/800/6.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714441" y="4249172"/>
            <a:ext cx="2160002" cy="16200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descr="http://cultura.cm-ribeiragrande.pt/imagens/1941344525462.jpg"/>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t="15257"/>
          <a:stretch/>
        </p:blipFill>
        <p:spPr bwMode="auto">
          <a:xfrm>
            <a:off x="2160107" y="879402"/>
            <a:ext cx="1275069" cy="16200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http://cultura.cm-ribeiragrande.pt/imagens/5861344523923.jp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3923869" y="4257272"/>
            <a:ext cx="2448130" cy="1620000"/>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Grupo 30"/>
          <p:cNvGrpSpPr/>
          <p:nvPr/>
        </p:nvGrpSpPr>
        <p:grpSpPr>
          <a:xfrm>
            <a:off x="-1588" y="-27384"/>
            <a:ext cx="9172305" cy="692497"/>
            <a:chOff x="-1588" y="-27384"/>
            <a:chExt cx="9172305" cy="692497"/>
          </a:xfrm>
        </p:grpSpPr>
        <p:sp>
          <p:nvSpPr>
            <p:cNvPr id="37" name="Retângulo 36"/>
            <p:cNvSpPr/>
            <p:nvPr/>
          </p:nvSpPr>
          <p:spPr bwMode="auto">
            <a:xfrm>
              <a:off x="-1588" y="-581"/>
              <a:ext cx="9145588" cy="621269"/>
            </a:xfrm>
            <a:prstGeom prst="rect">
              <a:avLst/>
            </a:prstGeom>
            <a:gradFill flip="none" rotWithShape="1">
              <a:gsLst>
                <a:gs pos="46000">
                  <a:srgbClr val="AFE3D0">
                    <a:tint val="66000"/>
                    <a:satMod val="160000"/>
                    <a:alpha val="79000"/>
                  </a:srgbClr>
                </a:gs>
                <a:gs pos="0">
                  <a:srgbClr val="D3F8EA"/>
                </a:gs>
                <a:gs pos="69000">
                  <a:srgbClr val="AFE3D0">
                    <a:tint val="44500"/>
                    <a:satMod val="160000"/>
                  </a:srgbClr>
                </a:gs>
                <a:gs pos="93000">
                  <a:srgbClr val="AFE3D0">
                    <a:tint val="23500"/>
                    <a:satMod val="160000"/>
                    <a:alpha val="76000"/>
                  </a:srgbClr>
                </a:gs>
              </a:gsLst>
              <a:lin ang="2700000" scaled="1"/>
              <a:tileRect/>
            </a:gradFill>
            <a:ln>
              <a:noFill/>
            </a:ln>
            <a:effectLst>
              <a:outerShdw dist="1524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effectLst>
                  <a:outerShdw blurRad="952500" dist="50800" dir="5400000" sx="173000" sy="173000" algn="ctr" rotWithShape="0">
                    <a:srgbClr val="000000">
                      <a:alpha val="0"/>
                    </a:srgbClr>
                  </a:outerShdw>
                </a:effectLst>
              </a:endParaRPr>
            </a:p>
          </p:txBody>
        </p:sp>
        <p:sp>
          <p:nvSpPr>
            <p:cNvPr id="38" name="Rectangle 53"/>
            <p:cNvSpPr>
              <a:spLocks noChangeArrowheads="1"/>
            </p:cNvSpPr>
            <p:nvPr/>
          </p:nvSpPr>
          <p:spPr bwMode="auto">
            <a:xfrm>
              <a:off x="1259632" y="-27384"/>
              <a:ext cx="7911085"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rebuchet MS" panose="020B0603020202020204" pitchFamily="34" charset="0"/>
                  <a:ea typeface="ＭＳ Ｐゴシック" panose="020B0600070205080204" pitchFamily="34" charset="-128"/>
                </a:defRPr>
              </a:lvl1pPr>
              <a:lvl2pPr marL="742950" indent="-285750">
                <a:defRPr sz="2400">
                  <a:solidFill>
                    <a:schemeClr val="tx1"/>
                  </a:solidFill>
                  <a:latin typeface="Trebuchet MS" panose="020B0603020202020204" pitchFamily="34" charset="0"/>
                  <a:ea typeface="ＭＳ Ｐゴシック" panose="020B0600070205080204" pitchFamily="34" charset="-128"/>
                </a:defRPr>
              </a:lvl2pPr>
              <a:lvl3pPr marL="1143000" indent="-228600">
                <a:defRPr sz="2400">
                  <a:solidFill>
                    <a:schemeClr val="tx1"/>
                  </a:solidFill>
                  <a:latin typeface="Trebuchet MS" panose="020B0603020202020204" pitchFamily="34" charset="0"/>
                  <a:ea typeface="ＭＳ Ｐゴシック" panose="020B0600070205080204" pitchFamily="34" charset="-128"/>
                </a:defRPr>
              </a:lvl3pPr>
              <a:lvl4pPr marL="1600200" indent="-228600">
                <a:defRPr sz="2400">
                  <a:solidFill>
                    <a:schemeClr val="tx1"/>
                  </a:solidFill>
                  <a:latin typeface="Trebuchet MS" panose="020B0603020202020204" pitchFamily="34" charset="0"/>
                  <a:ea typeface="ＭＳ Ｐゴシック" panose="020B0600070205080204" pitchFamily="34" charset="-128"/>
                </a:defRPr>
              </a:lvl4pPr>
              <a:lvl5pPr marL="2057400" indent="-228600">
                <a:defRPr sz="2400">
                  <a:solidFill>
                    <a:schemeClr val="tx1"/>
                  </a:solidFill>
                  <a:latin typeface="Trebuchet MS" panose="020B0603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9pPr>
            </a:lstStyle>
            <a:p>
              <a:pPr algn="r" eaLnBrk="1" hangingPunct="1">
                <a:defRPr/>
              </a:pPr>
              <a:r>
                <a:rPr lang="pt-PT" sz="1400" b="1" dirty="0" smtClean="0">
                  <a:ln w="0"/>
                  <a:solidFill>
                    <a:srgbClr val="1C3E48"/>
                  </a:solidFill>
                  <a:latin typeface="Century Gothic" panose="020B0502020202020204" pitchFamily="34" charset="0"/>
                </a:rPr>
                <a:t>Active </a:t>
              </a:r>
              <a:r>
                <a:rPr lang="pt-PT" sz="1400" b="1" dirty="0" err="1" smtClean="0">
                  <a:ln w="0"/>
                  <a:solidFill>
                    <a:srgbClr val="1C3E48"/>
                  </a:solidFill>
                  <a:latin typeface="Century Gothic" panose="020B0502020202020204" pitchFamily="34" charset="0"/>
                </a:rPr>
                <a:t>protection</a:t>
              </a:r>
              <a:r>
                <a:rPr lang="pt-PT" sz="1400" b="1" dirty="0" smtClean="0">
                  <a:ln w="0"/>
                  <a:solidFill>
                    <a:srgbClr val="1C3E48"/>
                  </a:solidFill>
                  <a:latin typeface="Century Gothic" panose="020B0502020202020204" pitchFamily="34" charset="0"/>
                </a:rPr>
                <a:t> </a:t>
              </a:r>
              <a:r>
                <a:rPr lang="pt-PT" sz="1400" b="1" dirty="0" err="1" smtClean="0">
                  <a:ln w="0"/>
                  <a:solidFill>
                    <a:srgbClr val="1C3E48"/>
                  </a:solidFill>
                  <a:latin typeface="Century Gothic" panose="020B0502020202020204" pitchFamily="34" charset="0"/>
                </a:rPr>
                <a:t>and</a:t>
              </a:r>
              <a:r>
                <a:rPr lang="pt-PT" sz="1400" b="1" dirty="0" smtClean="0">
                  <a:ln w="0"/>
                  <a:solidFill>
                    <a:srgbClr val="1C3E48"/>
                  </a:solidFill>
                  <a:latin typeface="Century Gothic" panose="020B0502020202020204" pitchFamily="34" charset="0"/>
                </a:rPr>
                <a:t> </a:t>
              </a:r>
              <a:r>
                <a:rPr lang="pt-PT" sz="1400" b="1" dirty="0" err="1" smtClean="0">
                  <a:ln w="0"/>
                  <a:solidFill>
                    <a:srgbClr val="1C3E48"/>
                  </a:solidFill>
                  <a:latin typeface="Century Gothic" panose="020B0502020202020204" pitchFamily="34" charset="0"/>
                </a:rPr>
                <a:t>integrated</a:t>
              </a:r>
              <a:r>
                <a:rPr lang="pt-PT" sz="1400" b="1" dirty="0" smtClean="0">
                  <a:ln w="0"/>
                  <a:solidFill>
                    <a:srgbClr val="1C3E48"/>
                  </a:solidFill>
                  <a:latin typeface="Century Gothic" panose="020B0502020202020204" pitchFamily="34" charset="0"/>
                </a:rPr>
                <a:t> management </a:t>
              </a:r>
              <a:r>
                <a:rPr lang="pt-PT" sz="1400" b="1" dirty="0" err="1" smtClean="0">
                  <a:ln w="0"/>
                  <a:solidFill>
                    <a:srgbClr val="1C3E48"/>
                  </a:solidFill>
                  <a:latin typeface="Century Gothic" panose="020B0502020202020204" pitchFamily="34" charset="0"/>
                </a:rPr>
                <a:t>of</a:t>
              </a:r>
              <a:r>
                <a:rPr lang="pt-PT" sz="1400" b="1" dirty="0" smtClean="0">
                  <a:ln w="0"/>
                  <a:solidFill>
                    <a:srgbClr val="1C3E48"/>
                  </a:solidFill>
                  <a:latin typeface="Century Gothic" panose="020B0502020202020204" pitchFamily="34" charset="0"/>
                </a:rPr>
                <a:t> Natura 2000 </a:t>
              </a:r>
            </a:p>
            <a:p>
              <a:pPr algn="r" eaLnBrk="1" hangingPunct="1">
                <a:defRPr/>
              </a:pPr>
              <a:r>
                <a:rPr lang="pt-PT" sz="1400" b="1" dirty="0" smtClean="0">
                  <a:ln w="0"/>
                  <a:solidFill>
                    <a:srgbClr val="1C3E48"/>
                  </a:solidFill>
                  <a:latin typeface="Century Gothic" panose="020B0502020202020204" pitchFamily="34" charset="0"/>
                </a:rPr>
                <a:t>Network in </a:t>
              </a:r>
              <a:r>
                <a:rPr lang="pt-PT" sz="1400" b="1" dirty="0" err="1" smtClean="0">
                  <a:ln w="0"/>
                  <a:solidFill>
                    <a:srgbClr val="1C3E48"/>
                  </a:solidFill>
                  <a:latin typeface="Century Gothic" panose="020B0502020202020204" pitchFamily="34" charset="0"/>
                </a:rPr>
                <a:t>Azores</a:t>
              </a:r>
              <a:endParaRPr lang="pt-PT" sz="1400" b="1" dirty="0" smtClean="0">
                <a:ln w="0"/>
                <a:solidFill>
                  <a:srgbClr val="1C3E48"/>
                </a:solidFill>
                <a:latin typeface="Century Gothic" panose="020B0502020202020204" pitchFamily="34" charset="0"/>
              </a:endParaRPr>
            </a:p>
            <a:p>
              <a:pPr algn="r" eaLnBrk="1" hangingPunct="1">
                <a:defRPr/>
              </a:pPr>
              <a:r>
                <a:rPr lang="pt-PT" sz="1100" b="1" dirty="0" smtClean="0">
                  <a:ln w="0"/>
                  <a:solidFill>
                    <a:srgbClr val="1C3E48"/>
                  </a:solidFill>
                  <a:latin typeface="Century Gothic" panose="020B0502020202020204" pitchFamily="34" charset="0"/>
                </a:rPr>
                <a:t>LIFE IP AZORES NATURA – LIFE 17 IPE/PT 000010</a:t>
              </a:r>
              <a:endParaRPr lang="en-US" altLang="en-US" sz="1100" b="1" dirty="0" smtClean="0">
                <a:solidFill>
                  <a:srgbClr val="1C3E48"/>
                </a:solidFill>
                <a:latin typeface="Century Gothic" panose="020B0502020202020204" pitchFamily="34" charset="0"/>
              </a:endParaRPr>
            </a:p>
          </p:txBody>
        </p:sp>
        <p:pic>
          <p:nvPicPr>
            <p:cNvPr id="39" name="Picture 10" descr="http://fnyh.org/wp-content/uploads/2015/01/LIFE.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754387" y="30055"/>
              <a:ext cx="887409" cy="590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8" descr="http://www.europarc.org/communication-skills/images/2.1%20N2000.jp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1587" y="30055"/>
              <a:ext cx="712273" cy="590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1" name="Imagem 40"/>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547664" y="-531440"/>
            <a:ext cx="1656184" cy="1656184"/>
          </a:xfrm>
          <a:prstGeom prst="rect">
            <a:avLst/>
          </a:prstGeom>
        </p:spPr>
      </p:pic>
      <p:sp>
        <p:nvSpPr>
          <p:cNvPr id="42" name="Retângulo 41"/>
          <p:cNvSpPr/>
          <p:nvPr/>
        </p:nvSpPr>
        <p:spPr>
          <a:xfrm>
            <a:off x="207514" y="1464750"/>
            <a:ext cx="1725530" cy="517735"/>
          </a:xfrm>
          <a:prstGeom prst="rect">
            <a:avLst/>
          </a:prstGeom>
          <a:solidFill>
            <a:srgbClr val="ADE7D8"/>
          </a:solidFill>
          <a:ln>
            <a:noFill/>
          </a:ln>
          <a:effectLst>
            <a:outerShdw dist="152400" dir="5400000" algn="ctr" rotWithShape="0">
              <a:srgbClr val="000000">
                <a:alpha val="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952500" dist="50800" dir="5400000" sx="173000" sy="173000" algn="ctr" rotWithShape="0">
                  <a:srgbClr val="000000">
                    <a:alpha val="0"/>
                  </a:srgbClr>
                </a:outerShdw>
              </a:effectLst>
            </a:endParaRPr>
          </a:p>
        </p:txBody>
      </p:sp>
      <p:sp>
        <p:nvSpPr>
          <p:cNvPr id="43" name="Título 1"/>
          <p:cNvSpPr>
            <a:spLocks noGrp="1"/>
          </p:cNvSpPr>
          <p:nvPr>
            <p:ph type="ctrTitle"/>
          </p:nvPr>
        </p:nvSpPr>
        <p:spPr>
          <a:xfrm>
            <a:off x="323528" y="1509174"/>
            <a:ext cx="1620353" cy="388169"/>
          </a:xfrm>
          <a:ln>
            <a:noFill/>
          </a:ln>
          <a:effectLst>
            <a:outerShdw blurRad="50800" dist="177800" dir="5400000" sx="1000" sy="1000" algn="ctr" rotWithShape="0">
              <a:srgbClr val="000000">
                <a:alpha val="0"/>
              </a:srgbClr>
            </a:outerShdw>
          </a:effectLst>
        </p:spPr>
        <p:txBody>
          <a:bodyPr>
            <a:noAutofit/>
          </a:bodyPr>
          <a:lstStyle/>
          <a:p>
            <a:pPr algn="l"/>
            <a:r>
              <a:rPr lang="pt-PT" sz="1800" b="1" dirty="0" err="1" smtClean="0">
                <a:ln w="0"/>
                <a:solidFill>
                  <a:schemeClr val="accent5">
                    <a:lumMod val="50000"/>
                  </a:schemeClr>
                </a:solidFill>
                <a:effectLst>
                  <a:outerShdw blurRad="38100" dist="19050" dir="2700000" algn="tl" rotWithShape="0">
                    <a:schemeClr val="dk1">
                      <a:alpha val="40000"/>
                    </a:schemeClr>
                  </a:outerShdw>
                </a:effectLst>
                <a:latin typeface="Lucida Calligraphy" panose="03010101010101010101" pitchFamily="66" charset="0"/>
              </a:rPr>
              <a:t>Thank</a:t>
            </a:r>
            <a:r>
              <a:rPr lang="pt-PT" sz="1800" b="1" dirty="0" smtClean="0">
                <a:ln w="0"/>
                <a:solidFill>
                  <a:schemeClr val="accent5">
                    <a:lumMod val="50000"/>
                  </a:schemeClr>
                </a:solidFill>
                <a:effectLst>
                  <a:outerShdw blurRad="38100" dist="19050" dir="2700000" algn="tl" rotWithShape="0">
                    <a:schemeClr val="dk1">
                      <a:alpha val="40000"/>
                    </a:schemeClr>
                  </a:outerShdw>
                </a:effectLst>
                <a:latin typeface="Lucida Calligraphy" panose="03010101010101010101" pitchFamily="66" charset="0"/>
              </a:rPr>
              <a:t> </a:t>
            </a:r>
            <a:r>
              <a:rPr lang="pt-PT" sz="1800" b="1" dirty="0" err="1" smtClean="0">
                <a:ln w="0"/>
                <a:solidFill>
                  <a:schemeClr val="accent5">
                    <a:lumMod val="50000"/>
                  </a:schemeClr>
                </a:solidFill>
                <a:effectLst>
                  <a:outerShdw blurRad="38100" dist="19050" dir="2700000" algn="tl" rotWithShape="0">
                    <a:schemeClr val="dk1">
                      <a:alpha val="40000"/>
                    </a:schemeClr>
                  </a:outerShdw>
                </a:effectLst>
                <a:latin typeface="Lucida Calligraphy" panose="03010101010101010101" pitchFamily="66" charset="0"/>
              </a:rPr>
              <a:t>you</a:t>
            </a:r>
            <a:r>
              <a:rPr lang="pt-PT" sz="1800" b="1" dirty="0" smtClean="0">
                <a:ln w="0"/>
                <a:solidFill>
                  <a:schemeClr val="accent5">
                    <a:lumMod val="50000"/>
                  </a:schemeClr>
                </a:solidFill>
                <a:effectLst>
                  <a:outerShdw blurRad="38100" dist="19050" dir="2700000" algn="tl" rotWithShape="0">
                    <a:schemeClr val="dk1">
                      <a:alpha val="40000"/>
                    </a:schemeClr>
                  </a:outerShdw>
                </a:effectLst>
                <a:latin typeface="Lucida Calligraphy" panose="03010101010101010101" pitchFamily="66" charset="0"/>
              </a:rPr>
              <a:t>!</a:t>
            </a:r>
            <a:endParaRPr lang="pt-PT" sz="1800" b="1" dirty="0">
              <a:ln w="0"/>
              <a:solidFill>
                <a:schemeClr val="accent5">
                  <a:lumMod val="50000"/>
                </a:schemeClr>
              </a:solidFill>
              <a:effectLst>
                <a:outerShdw blurRad="38100" dist="19050" dir="2700000" algn="tl" rotWithShape="0">
                  <a:schemeClr val="dk1">
                    <a:alpha val="40000"/>
                  </a:schemeClr>
                </a:outerShdw>
              </a:effectLst>
              <a:latin typeface="Lucida Calligraphy" panose="03010101010101010101" pitchFamily="66" charset="0"/>
            </a:endParaRPr>
          </a:p>
        </p:txBody>
      </p:sp>
    </p:spTree>
    <p:extLst>
      <p:ext uri="{BB962C8B-B14F-4D97-AF65-F5344CB8AC3E}">
        <p14:creationId xmlns:p14="http://schemas.microsoft.com/office/powerpoint/2010/main" val="1907815582"/>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1588" y="-27384"/>
            <a:ext cx="9172305" cy="692497"/>
            <a:chOff x="-1588" y="-27384"/>
            <a:chExt cx="9172305" cy="692497"/>
          </a:xfrm>
        </p:grpSpPr>
        <p:sp>
          <p:nvSpPr>
            <p:cNvPr id="40" name="Retângulo 39"/>
            <p:cNvSpPr/>
            <p:nvPr/>
          </p:nvSpPr>
          <p:spPr bwMode="auto">
            <a:xfrm>
              <a:off x="-1588" y="-581"/>
              <a:ext cx="9145588" cy="621269"/>
            </a:xfrm>
            <a:prstGeom prst="rect">
              <a:avLst/>
            </a:prstGeom>
            <a:gradFill flip="none" rotWithShape="1">
              <a:gsLst>
                <a:gs pos="46000">
                  <a:srgbClr val="AFE3D0">
                    <a:tint val="66000"/>
                    <a:satMod val="160000"/>
                    <a:alpha val="79000"/>
                  </a:srgbClr>
                </a:gs>
                <a:gs pos="0">
                  <a:srgbClr val="D3F8EA"/>
                </a:gs>
                <a:gs pos="69000">
                  <a:srgbClr val="AFE3D0">
                    <a:tint val="44500"/>
                    <a:satMod val="160000"/>
                  </a:srgbClr>
                </a:gs>
                <a:gs pos="93000">
                  <a:srgbClr val="AFE3D0">
                    <a:tint val="23500"/>
                    <a:satMod val="160000"/>
                    <a:alpha val="76000"/>
                  </a:srgbClr>
                </a:gs>
              </a:gsLst>
              <a:lin ang="2700000" scaled="1"/>
              <a:tileRect/>
            </a:gradFill>
            <a:ln>
              <a:noFill/>
            </a:ln>
            <a:effectLst>
              <a:outerShdw dist="1524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effectLst>
                  <a:outerShdw blurRad="952500" dist="50800" dir="5400000" sx="173000" sy="173000" algn="ctr" rotWithShape="0">
                    <a:srgbClr val="000000">
                      <a:alpha val="0"/>
                    </a:srgbClr>
                  </a:outerShdw>
                </a:effectLst>
              </a:endParaRPr>
            </a:p>
          </p:txBody>
        </p:sp>
        <p:sp>
          <p:nvSpPr>
            <p:cNvPr id="41" name="Rectangle 53"/>
            <p:cNvSpPr>
              <a:spLocks noChangeArrowheads="1"/>
            </p:cNvSpPr>
            <p:nvPr/>
          </p:nvSpPr>
          <p:spPr bwMode="auto">
            <a:xfrm>
              <a:off x="1259632" y="-27384"/>
              <a:ext cx="7911085"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rebuchet MS" panose="020B0603020202020204" pitchFamily="34" charset="0"/>
                  <a:ea typeface="ＭＳ Ｐゴシック" panose="020B0600070205080204" pitchFamily="34" charset="-128"/>
                </a:defRPr>
              </a:lvl1pPr>
              <a:lvl2pPr marL="742950" indent="-285750">
                <a:defRPr sz="2400">
                  <a:solidFill>
                    <a:schemeClr val="tx1"/>
                  </a:solidFill>
                  <a:latin typeface="Trebuchet MS" panose="020B0603020202020204" pitchFamily="34" charset="0"/>
                  <a:ea typeface="ＭＳ Ｐゴシック" panose="020B0600070205080204" pitchFamily="34" charset="-128"/>
                </a:defRPr>
              </a:lvl2pPr>
              <a:lvl3pPr marL="1143000" indent="-228600">
                <a:defRPr sz="2400">
                  <a:solidFill>
                    <a:schemeClr val="tx1"/>
                  </a:solidFill>
                  <a:latin typeface="Trebuchet MS" panose="020B0603020202020204" pitchFamily="34" charset="0"/>
                  <a:ea typeface="ＭＳ Ｐゴシック" panose="020B0600070205080204" pitchFamily="34" charset="-128"/>
                </a:defRPr>
              </a:lvl3pPr>
              <a:lvl4pPr marL="1600200" indent="-228600">
                <a:defRPr sz="2400">
                  <a:solidFill>
                    <a:schemeClr val="tx1"/>
                  </a:solidFill>
                  <a:latin typeface="Trebuchet MS" panose="020B0603020202020204" pitchFamily="34" charset="0"/>
                  <a:ea typeface="ＭＳ Ｐゴシック" panose="020B0600070205080204" pitchFamily="34" charset="-128"/>
                </a:defRPr>
              </a:lvl4pPr>
              <a:lvl5pPr marL="2057400" indent="-228600">
                <a:defRPr sz="2400">
                  <a:solidFill>
                    <a:schemeClr val="tx1"/>
                  </a:solidFill>
                  <a:latin typeface="Trebuchet MS" panose="020B0603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9pPr>
            </a:lstStyle>
            <a:p>
              <a:pPr algn="r" eaLnBrk="1" hangingPunct="1">
                <a:defRPr/>
              </a:pPr>
              <a:r>
                <a:rPr lang="pt-PT" sz="1400" b="1" dirty="0" smtClean="0">
                  <a:ln w="0"/>
                  <a:solidFill>
                    <a:srgbClr val="1C3E48"/>
                  </a:solidFill>
                  <a:latin typeface="Century Gothic" panose="020B0502020202020204" pitchFamily="34" charset="0"/>
                </a:rPr>
                <a:t>Active </a:t>
              </a:r>
              <a:r>
                <a:rPr lang="pt-PT" sz="1400" b="1" dirty="0" err="1" smtClean="0">
                  <a:ln w="0"/>
                  <a:solidFill>
                    <a:srgbClr val="1C3E48"/>
                  </a:solidFill>
                  <a:latin typeface="Century Gothic" panose="020B0502020202020204" pitchFamily="34" charset="0"/>
                </a:rPr>
                <a:t>protection</a:t>
              </a:r>
              <a:r>
                <a:rPr lang="pt-PT" sz="1400" b="1" dirty="0" smtClean="0">
                  <a:ln w="0"/>
                  <a:solidFill>
                    <a:srgbClr val="1C3E48"/>
                  </a:solidFill>
                  <a:latin typeface="Century Gothic" panose="020B0502020202020204" pitchFamily="34" charset="0"/>
                </a:rPr>
                <a:t> </a:t>
              </a:r>
              <a:r>
                <a:rPr lang="pt-PT" sz="1400" b="1" dirty="0" err="1" smtClean="0">
                  <a:ln w="0"/>
                  <a:solidFill>
                    <a:srgbClr val="1C3E48"/>
                  </a:solidFill>
                  <a:latin typeface="Century Gothic" panose="020B0502020202020204" pitchFamily="34" charset="0"/>
                </a:rPr>
                <a:t>and</a:t>
              </a:r>
              <a:r>
                <a:rPr lang="pt-PT" sz="1400" b="1" dirty="0" smtClean="0">
                  <a:ln w="0"/>
                  <a:solidFill>
                    <a:srgbClr val="1C3E48"/>
                  </a:solidFill>
                  <a:latin typeface="Century Gothic" panose="020B0502020202020204" pitchFamily="34" charset="0"/>
                </a:rPr>
                <a:t> </a:t>
              </a:r>
              <a:r>
                <a:rPr lang="pt-PT" sz="1400" b="1" dirty="0" err="1" smtClean="0">
                  <a:ln w="0"/>
                  <a:solidFill>
                    <a:srgbClr val="1C3E48"/>
                  </a:solidFill>
                  <a:latin typeface="Century Gothic" panose="020B0502020202020204" pitchFamily="34" charset="0"/>
                </a:rPr>
                <a:t>integrated</a:t>
              </a:r>
              <a:r>
                <a:rPr lang="pt-PT" sz="1400" b="1" dirty="0" smtClean="0">
                  <a:ln w="0"/>
                  <a:solidFill>
                    <a:srgbClr val="1C3E48"/>
                  </a:solidFill>
                  <a:latin typeface="Century Gothic" panose="020B0502020202020204" pitchFamily="34" charset="0"/>
                </a:rPr>
                <a:t> management </a:t>
              </a:r>
              <a:r>
                <a:rPr lang="pt-PT" sz="1400" b="1" dirty="0" err="1" smtClean="0">
                  <a:ln w="0"/>
                  <a:solidFill>
                    <a:srgbClr val="1C3E48"/>
                  </a:solidFill>
                  <a:latin typeface="Century Gothic" panose="020B0502020202020204" pitchFamily="34" charset="0"/>
                </a:rPr>
                <a:t>of</a:t>
              </a:r>
              <a:r>
                <a:rPr lang="pt-PT" sz="1400" b="1" dirty="0" smtClean="0">
                  <a:ln w="0"/>
                  <a:solidFill>
                    <a:srgbClr val="1C3E48"/>
                  </a:solidFill>
                  <a:latin typeface="Century Gothic" panose="020B0502020202020204" pitchFamily="34" charset="0"/>
                </a:rPr>
                <a:t> Natura 2000 </a:t>
              </a:r>
            </a:p>
            <a:p>
              <a:pPr algn="r" eaLnBrk="1" hangingPunct="1">
                <a:defRPr/>
              </a:pPr>
              <a:r>
                <a:rPr lang="pt-PT" sz="1400" b="1" dirty="0" smtClean="0">
                  <a:ln w="0"/>
                  <a:solidFill>
                    <a:srgbClr val="1C3E48"/>
                  </a:solidFill>
                  <a:latin typeface="Century Gothic" panose="020B0502020202020204" pitchFamily="34" charset="0"/>
                </a:rPr>
                <a:t>Network in </a:t>
              </a:r>
              <a:r>
                <a:rPr lang="pt-PT" sz="1400" b="1" dirty="0" err="1" smtClean="0">
                  <a:ln w="0"/>
                  <a:solidFill>
                    <a:srgbClr val="1C3E48"/>
                  </a:solidFill>
                  <a:latin typeface="Century Gothic" panose="020B0502020202020204" pitchFamily="34" charset="0"/>
                </a:rPr>
                <a:t>Azores</a:t>
              </a:r>
              <a:endParaRPr lang="pt-PT" sz="1400" b="1" dirty="0" smtClean="0">
                <a:ln w="0"/>
                <a:solidFill>
                  <a:srgbClr val="1C3E48"/>
                </a:solidFill>
                <a:latin typeface="Century Gothic" panose="020B0502020202020204" pitchFamily="34" charset="0"/>
              </a:endParaRPr>
            </a:p>
            <a:p>
              <a:pPr algn="r" eaLnBrk="1" hangingPunct="1">
                <a:defRPr/>
              </a:pPr>
              <a:r>
                <a:rPr lang="pt-PT" sz="1100" b="1" dirty="0" smtClean="0">
                  <a:ln w="0"/>
                  <a:solidFill>
                    <a:srgbClr val="1C3E48"/>
                  </a:solidFill>
                  <a:latin typeface="Century Gothic" panose="020B0502020202020204" pitchFamily="34" charset="0"/>
                </a:rPr>
                <a:t>LIFE IP AZORES NATURA – LIFE 17 IPE/PT 000010</a:t>
              </a:r>
              <a:endParaRPr lang="en-US" altLang="en-US" sz="1100" b="1" dirty="0" smtClean="0">
                <a:solidFill>
                  <a:srgbClr val="1C3E48"/>
                </a:solidFill>
                <a:latin typeface="Century Gothic" panose="020B0502020202020204" pitchFamily="34" charset="0"/>
              </a:endParaRPr>
            </a:p>
          </p:txBody>
        </p:sp>
        <p:pic>
          <p:nvPicPr>
            <p:cNvPr id="39" name="Picture 10" descr="http://fnyh.org/wp-content/uploads/2015/01/LIF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7" y="30055"/>
              <a:ext cx="887409" cy="590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8" descr="http://www.europarc.org/communication-skills/images/2.1%20N200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7" y="30055"/>
              <a:ext cx="712273" cy="590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8" name="Conexão reta 7"/>
          <p:cNvCxnSpPr/>
          <p:nvPr/>
        </p:nvCxnSpPr>
        <p:spPr>
          <a:xfrm>
            <a:off x="0" y="6237312"/>
            <a:ext cx="9144000" cy="0"/>
          </a:xfrm>
          <a:prstGeom prst="line">
            <a:avLst/>
          </a:prstGeom>
          <a:ln w="38100">
            <a:solidFill>
              <a:srgbClr val="AFE3D0"/>
            </a:solidFill>
          </a:ln>
        </p:spPr>
        <p:style>
          <a:lnRef idx="1">
            <a:schemeClr val="accent1"/>
          </a:lnRef>
          <a:fillRef idx="0">
            <a:schemeClr val="accent1"/>
          </a:fillRef>
          <a:effectRef idx="0">
            <a:schemeClr val="accent1"/>
          </a:effectRef>
          <a:fontRef idx="minor">
            <a:schemeClr val="tx1"/>
          </a:fontRef>
        </p:style>
      </p:cxnSp>
      <p:sp>
        <p:nvSpPr>
          <p:cNvPr id="26" name="Rectangle 57"/>
          <p:cNvSpPr>
            <a:spLocks noChangeArrowheads="1"/>
          </p:cNvSpPr>
          <p:nvPr/>
        </p:nvSpPr>
        <p:spPr bwMode="auto">
          <a:xfrm>
            <a:off x="314732" y="1412776"/>
            <a:ext cx="160973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rebuchet MS" panose="020B0603020202020204" pitchFamily="34" charset="0"/>
                <a:ea typeface="ＭＳ Ｐゴシック" panose="020B0600070205080204" pitchFamily="34" charset="-128"/>
              </a:defRPr>
            </a:lvl1pPr>
            <a:lvl2pPr marL="742950" indent="-285750">
              <a:defRPr sz="2400">
                <a:solidFill>
                  <a:schemeClr val="tx1"/>
                </a:solidFill>
                <a:latin typeface="Trebuchet MS" panose="020B0603020202020204" pitchFamily="34" charset="0"/>
                <a:ea typeface="ＭＳ Ｐゴシック" panose="020B0600070205080204" pitchFamily="34" charset="-128"/>
              </a:defRPr>
            </a:lvl2pPr>
            <a:lvl3pPr marL="1143000" indent="-228600">
              <a:defRPr sz="2400">
                <a:solidFill>
                  <a:schemeClr val="tx1"/>
                </a:solidFill>
                <a:latin typeface="Trebuchet MS" panose="020B0603020202020204" pitchFamily="34" charset="0"/>
                <a:ea typeface="ＭＳ Ｐゴシック" panose="020B0600070205080204" pitchFamily="34" charset="-128"/>
              </a:defRPr>
            </a:lvl3pPr>
            <a:lvl4pPr marL="1600200" indent="-228600">
              <a:defRPr sz="2400">
                <a:solidFill>
                  <a:schemeClr val="tx1"/>
                </a:solidFill>
                <a:latin typeface="Trebuchet MS" panose="020B0603020202020204" pitchFamily="34" charset="0"/>
                <a:ea typeface="ＭＳ Ｐゴシック" panose="020B0600070205080204" pitchFamily="34" charset="-128"/>
              </a:defRPr>
            </a:lvl4pPr>
            <a:lvl5pPr marL="2057400" indent="-228600">
              <a:defRPr sz="2400">
                <a:solidFill>
                  <a:schemeClr val="tx1"/>
                </a:solidFill>
                <a:latin typeface="Trebuchet MS" panose="020B0603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9pPr>
          </a:lstStyle>
          <a:p>
            <a:pPr eaLnBrk="1" hangingPunct="1">
              <a:lnSpc>
                <a:spcPct val="150000"/>
              </a:lnSpc>
            </a:pPr>
            <a:r>
              <a:rPr lang="fr-BE" altLang="en-US" sz="1600" b="1" dirty="0" smtClean="0">
                <a:latin typeface="Century Gothic" panose="020B0502020202020204" pitchFamily="34" charset="0"/>
                <a:cs typeface="Calibri" panose="020F0502020204030204" pitchFamily="34" charset="0"/>
              </a:rPr>
              <a:t>Total Budget: </a:t>
            </a:r>
          </a:p>
          <a:p>
            <a:pPr marL="285750" indent="-285750" eaLnBrk="1" hangingPunct="1">
              <a:lnSpc>
                <a:spcPct val="150000"/>
              </a:lnSpc>
              <a:buFont typeface="Arial" panose="020B0604020202020204" pitchFamily="34" charset="0"/>
              <a:buChar char="•"/>
            </a:pPr>
            <a:r>
              <a:rPr lang="fr-BE" altLang="en-US" sz="1600" dirty="0" smtClean="0">
                <a:latin typeface="Century Gothic" panose="020B0502020202020204" pitchFamily="34" charset="0"/>
                <a:cs typeface="Calibri" panose="020F0502020204030204" pitchFamily="34" charset="0"/>
              </a:rPr>
              <a:t>19 087 522€</a:t>
            </a:r>
            <a:endParaRPr lang="en-US" altLang="en-US" sz="1600" dirty="0">
              <a:latin typeface="Century Gothic" panose="020B0502020202020204" pitchFamily="34" charset="0"/>
              <a:cs typeface="Calibri" panose="020F0502020204030204" pitchFamily="34" charset="0"/>
            </a:endParaRPr>
          </a:p>
        </p:txBody>
      </p:sp>
      <p:sp>
        <p:nvSpPr>
          <p:cNvPr id="27" name="Rectangle 59"/>
          <p:cNvSpPr>
            <a:spLocks noChangeArrowheads="1"/>
          </p:cNvSpPr>
          <p:nvPr/>
        </p:nvSpPr>
        <p:spPr bwMode="auto">
          <a:xfrm>
            <a:off x="315828" y="2060848"/>
            <a:ext cx="228780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rebuchet MS" panose="020B0603020202020204" pitchFamily="34" charset="0"/>
                <a:ea typeface="ＭＳ Ｐゴシック" panose="020B0600070205080204" pitchFamily="34" charset="-128"/>
              </a:defRPr>
            </a:lvl1pPr>
            <a:lvl2pPr marL="742950" indent="-285750">
              <a:defRPr sz="2400">
                <a:solidFill>
                  <a:schemeClr val="tx1"/>
                </a:solidFill>
                <a:latin typeface="Trebuchet MS" panose="020B0603020202020204" pitchFamily="34" charset="0"/>
                <a:ea typeface="ＭＳ Ｐゴシック" panose="020B0600070205080204" pitchFamily="34" charset="-128"/>
              </a:defRPr>
            </a:lvl2pPr>
            <a:lvl3pPr marL="1143000" indent="-228600">
              <a:defRPr sz="2400">
                <a:solidFill>
                  <a:schemeClr val="tx1"/>
                </a:solidFill>
                <a:latin typeface="Trebuchet MS" panose="020B0603020202020204" pitchFamily="34" charset="0"/>
                <a:ea typeface="ＭＳ Ｐゴシック" panose="020B0600070205080204" pitchFamily="34" charset="-128"/>
              </a:defRPr>
            </a:lvl3pPr>
            <a:lvl4pPr marL="1600200" indent="-228600">
              <a:defRPr sz="2400">
                <a:solidFill>
                  <a:schemeClr val="tx1"/>
                </a:solidFill>
                <a:latin typeface="Trebuchet MS" panose="020B0603020202020204" pitchFamily="34" charset="0"/>
                <a:ea typeface="ＭＳ Ｐゴシック" panose="020B0600070205080204" pitchFamily="34" charset="-128"/>
              </a:defRPr>
            </a:lvl4pPr>
            <a:lvl5pPr marL="2057400" indent="-228600">
              <a:defRPr sz="2400">
                <a:solidFill>
                  <a:schemeClr val="tx1"/>
                </a:solidFill>
                <a:latin typeface="Trebuchet MS" panose="020B0603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9pPr>
          </a:lstStyle>
          <a:p>
            <a:pPr eaLnBrk="1" hangingPunct="1">
              <a:lnSpc>
                <a:spcPct val="150000"/>
              </a:lnSpc>
            </a:pPr>
            <a:r>
              <a:rPr lang="fr-BE" altLang="en-US" sz="1600" b="1" dirty="0" smtClean="0">
                <a:latin typeface="Century Gothic" panose="020B0502020202020204" pitchFamily="34" charset="0"/>
                <a:cs typeface="Calibri" panose="020F0502020204030204" pitchFamily="34" charset="0"/>
              </a:rPr>
              <a:t>EC Co-</a:t>
            </a:r>
            <a:r>
              <a:rPr lang="fr-BE" altLang="en-US" sz="1600" b="1" dirty="0" err="1" smtClean="0">
                <a:latin typeface="Century Gothic" panose="020B0502020202020204" pitchFamily="34" charset="0"/>
                <a:cs typeface="Calibri" panose="020F0502020204030204" pitchFamily="34" charset="0"/>
              </a:rPr>
              <a:t>funding</a:t>
            </a:r>
            <a:r>
              <a:rPr lang="fr-BE" altLang="en-US" sz="1600" b="1" dirty="0" smtClean="0">
                <a:latin typeface="Century Gothic" panose="020B0502020202020204" pitchFamily="34" charset="0"/>
                <a:cs typeface="Calibri" panose="020F0502020204030204" pitchFamily="34" charset="0"/>
              </a:rPr>
              <a:t>: </a:t>
            </a:r>
          </a:p>
          <a:p>
            <a:pPr marL="285750" indent="-285750" eaLnBrk="1" hangingPunct="1">
              <a:lnSpc>
                <a:spcPct val="150000"/>
              </a:lnSpc>
              <a:buFont typeface="Arial" panose="020B0604020202020204" pitchFamily="34" charset="0"/>
              <a:buChar char="•"/>
            </a:pPr>
            <a:r>
              <a:rPr lang="fr-BE" altLang="en-US" sz="1600" dirty="0" smtClean="0">
                <a:latin typeface="Century Gothic" panose="020B0502020202020204" pitchFamily="34" charset="0"/>
                <a:cs typeface="Calibri" panose="020F0502020204030204" pitchFamily="34" charset="0"/>
              </a:rPr>
              <a:t>11 452 513€ </a:t>
            </a:r>
            <a:r>
              <a:rPr lang="fr-BE" altLang="en-US" sz="1600" b="1" dirty="0" smtClean="0">
                <a:latin typeface="Century Gothic" panose="020B0502020202020204" pitchFamily="34" charset="0"/>
                <a:cs typeface="Calibri" panose="020F0502020204030204" pitchFamily="34" charset="0"/>
              </a:rPr>
              <a:t>(60%) </a:t>
            </a:r>
            <a:endParaRPr lang="en-US" altLang="en-US" sz="1600" b="1" dirty="0">
              <a:latin typeface="Century Gothic" panose="020B0502020202020204" pitchFamily="34" charset="0"/>
              <a:cs typeface="Calibri" panose="020F0502020204030204" pitchFamily="34" charset="0"/>
            </a:endParaRPr>
          </a:p>
        </p:txBody>
      </p:sp>
      <p:sp>
        <p:nvSpPr>
          <p:cNvPr id="28" name="Rectangle 61"/>
          <p:cNvSpPr>
            <a:spLocks noChangeArrowheads="1"/>
          </p:cNvSpPr>
          <p:nvPr/>
        </p:nvSpPr>
        <p:spPr bwMode="auto">
          <a:xfrm>
            <a:off x="380190" y="3462099"/>
            <a:ext cx="896461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rebuchet MS" panose="020B0603020202020204" pitchFamily="34" charset="0"/>
                <a:ea typeface="ＭＳ Ｐゴシック" panose="020B0600070205080204" pitchFamily="34" charset="-128"/>
              </a:defRPr>
            </a:lvl1pPr>
            <a:lvl2pPr marL="742950" indent="-285750">
              <a:defRPr sz="2400">
                <a:solidFill>
                  <a:schemeClr val="tx1"/>
                </a:solidFill>
                <a:latin typeface="Trebuchet MS" panose="020B0603020202020204" pitchFamily="34" charset="0"/>
                <a:ea typeface="ＭＳ Ｐゴシック" panose="020B0600070205080204" pitchFamily="34" charset="-128"/>
              </a:defRPr>
            </a:lvl2pPr>
            <a:lvl3pPr marL="1143000" indent="-228600">
              <a:defRPr sz="2400">
                <a:solidFill>
                  <a:schemeClr val="tx1"/>
                </a:solidFill>
                <a:latin typeface="Trebuchet MS" panose="020B0603020202020204" pitchFamily="34" charset="0"/>
                <a:ea typeface="ＭＳ Ｐゴシック" panose="020B0600070205080204" pitchFamily="34" charset="-128"/>
              </a:defRPr>
            </a:lvl3pPr>
            <a:lvl4pPr marL="1600200" indent="-228600">
              <a:defRPr sz="2400">
                <a:solidFill>
                  <a:schemeClr val="tx1"/>
                </a:solidFill>
                <a:latin typeface="Trebuchet MS" panose="020B0603020202020204" pitchFamily="34" charset="0"/>
                <a:ea typeface="ＭＳ Ｐゴシック" panose="020B0600070205080204" pitchFamily="34" charset="-128"/>
              </a:defRPr>
            </a:lvl4pPr>
            <a:lvl5pPr marL="2057400" indent="-228600">
              <a:defRPr sz="2400">
                <a:solidFill>
                  <a:schemeClr val="tx1"/>
                </a:solidFill>
                <a:latin typeface="Trebuchet MS" panose="020B0603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9pPr>
          </a:lstStyle>
          <a:p>
            <a:pPr eaLnBrk="1" hangingPunct="1">
              <a:lnSpc>
                <a:spcPct val="150000"/>
              </a:lnSpc>
            </a:pPr>
            <a:r>
              <a:rPr lang="fr-BE" altLang="en-US" sz="1600" b="1" dirty="0" err="1" smtClean="0">
                <a:latin typeface="Century Gothic" panose="020B0502020202020204" pitchFamily="34" charset="0"/>
                <a:cs typeface="Calibri" panose="020F0502020204030204" pitchFamily="34" charset="0"/>
              </a:rPr>
              <a:t>Coordinating</a:t>
            </a:r>
            <a:r>
              <a:rPr lang="fr-BE" altLang="en-US" sz="1600" b="1" dirty="0" smtClean="0">
                <a:latin typeface="Century Gothic" panose="020B0502020202020204" pitchFamily="34" charset="0"/>
                <a:cs typeface="Calibri" panose="020F0502020204030204" pitchFamily="34" charset="0"/>
              </a:rPr>
              <a:t> </a:t>
            </a:r>
            <a:r>
              <a:rPr lang="fr-BE" altLang="en-US" sz="1600" b="1" dirty="0" err="1" smtClean="0">
                <a:latin typeface="Century Gothic" panose="020B0502020202020204" pitchFamily="34" charset="0"/>
                <a:cs typeface="Calibri" panose="020F0502020204030204" pitchFamily="34" charset="0"/>
              </a:rPr>
              <a:t>Beneficiary</a:t>
            </a:r>
            <a:r>
              <a:rPr lang="fr-BE" altLang="en-US" sz="1600" b="1" dirty="0" smtClean="0">
                <a:latin typeface="Century Gothic" panose="020B0502020202020204" pitchFamily="34" charset="0"/>
                <a:cs typeface="Calibri" panose="020F0502020204030204" pitchFamily="34" charset="0"/>
              </a:rPr>
              <a:t>: </a:t>
            </a:r>
          </a:p>
          <a:p>
            <a:pPr marL="285750" indent="-285750" eaLnBrk="1" hangingPunct="1">
              <a:lnSpc>
                <a:spcPct val="150000"/>
              </a:lnSpc>
              <a:buFont typeface="Arial" panose="020B0604020202020204" pitchFamily="34" charset="0"/>
              <a:buChar char="•"/>
            </a:pPr>
            <a:r>
              <a:rPr lang="fr-BE" altLang="en-US" sz="1600" u="sng" dirty="0" err="1" smtClean="0">
                <a:latin typeface="Century Gothic" panose="020B0502020202020204" pitchFamily="34" charset="0"/>
                <a:cs typeface="Calibri" panose="020F0502020204030204" pitchFamily="34" charset="0"/>
              </a:rPr>
              <a:t>Direção</a:t>
            </a:r>
            <a:r>
              <a:rPr lang="fr-BE" altLang="en-US" sz="1600" u="sng" dirty="0" smtClean="0">
                <a:latin typeface="Century Gothic" panose="020B0502020202020204" pitchFamily="34" charset="0"/>
                <a:cs typeface="Calibri" panose="020F0502020204030204" pitchFamily="34" charset="0"/>
              </a:rPr>
              <a:t> </a:t>
            </a:r>
            <a:r>
              <a:rPr lang="fr-BE" altLang="en-US" sz="1600" u="sng" dirty="0" err="1" smtClean="0">
                <a:latin typeface="Century Gothic" panose="020B0502020202020204" pitchFamily="34" charset="0"/>
                <a:cs typeface="Calibri" panose="020F0502020204030204" pitchFamily="34" charset="0"/>
              </a:rPr>
              <a:t>Regional</a:t>
            </a:r>
            <a:r>
              <a:rPr lang="fr-BE" altLang="en-US" sz="1600" u="sng" dirty="0" smtClean="0">
                <a:latin typeface="Century Gothic" panose="020B0502020202020204" pitchFamily="34" charset="0"/>
                <a:cs typeface="Calibri" panose="020F0502020204030204" pitchFamily="34" charset="0"/>
              </a:rPr>
              <a:t> do </a:t>
            </a:r>
            <a:r>
              <a:rPr lang="fr-BE" altLang="en-US" sz="1600" u="sng" dirty="0" err="1" smtClean="0">
                <a:latin typeface="Century Gothic" panose="020B0502020202020204" pitchFamily="34" charset="0"/>
                <a:cs typeface="Calibri" panose="020F0502020204030204" pitchFamily="34" charset="0"/>
              </a:rPr>
              <a:t>Ambiente</a:t>
            </a:r>
            <a:endParaRPr lang="en-US" altLang="en-US" sz="1600" u="sng" dirty="0">
              <a:latin typeface="Century Gothic" panose="020B0502020202020204" pitchFamily="34" charset="0"/>
              <a:cs typeface="Calibri" panose="020F0502020204030204" pitchFamily="34" charset="0"/>
            </a:endParaRPr>
          </a:p>
        </p:txBody>
      </p:sp>
      <p:sp>
        <p:nvSpPr>
          <p:cNvPr id="29" name="Rectangle 62"/>
          <p:cNvSpPr>
            <a:spLocks noChangeArrowheads="1"/>
          </p:cNvSpPr>
          <p:nvPr/>
        </p:nvSpPr>
        <p:spPr bwMode="auto">
          <a:xfrm>
            <a:off x="374438" y="4277414"/>
            <a:ext cx="6801862"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rebuchet MS" panose="020B0603020202020204" pitchFamily="34" charset="0"/>
                <a:ea typeface="ＭＳ Ｐゴシック" panose="020B0600070205080204" pitchFamily="34" charset="-128"/>
              </a:defRPr>
            </a:lvl1pPr>
            <a:lvl2pPr marL="742950" indent="-285750">
              <a:defRPr sz="2400">
                <a:solidFill>
                  <a:schemeClr val="tx1"/>
                </a:solidFill>
                <a:latin typeface="Trebuchet MS" panose="020B0603020202020204" pitchFamily="34" charset="0"/>
                <a:ea typeface="ＭＳ Ｐゴシック" panose="020B0600070205080204" pitchFamily="34" charset="-128"/>
              </a:defRPr>
            </a:lvl2pPr>
            <a:lvl3pPr marL="1143000" indent="-228600">
              <a:defRPr sz="2400">
                <a:solidFill>
                  <a:schemeClr val="tx1"/>
                </a:solidFill>
                <a:latin typeface="Trebuchet MS" panose="020B0603020202020204" pitchFamily="34" charset="0"/>
                <a:ea typeface="ＭＳ Ｐゴシック" panose="020B0600070205080204" pitchFamily="34" charset="-128"/>
              </a:defRPr>
            </a:lvl3pPr>
            <a:lvl4pPr marL="1600200" indent="-228600">
              <a:defRPr sz="2400">
                <a:solidFill>
                  <a:schemeClr val="tx1"/>
                </a:solidFill>
                <a:latin typeface="Trebuchet MS" panose="020B0603020202020204" pitchFamily="34" charset="0"/>
                <a:ea typeface="ＭＳ Ｐゴシック" panose="020B0600070205080204" pitchFamily="34" charset="-128"/>
              </a:defRPr>
            </a:lvl4pPr>
            <a:lvl5pPr marL="2057400" indent="-228600">
              <a:defRPr sz="2400">
                <a:solidFill>
                  <a:schemeClr val="tx1"/>
                </a:solidFill>
                <a:latin typeface="Trebuchet MS" panose="020B0603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9pPr>
          </a:lstStyle>
          <a:p>
            <a:pPr eaLnBrk="1" hangingPunct="1"/>
            <a:r>
              <a:rPr lang="fr-BE" altLang="en-US" sz="1600" b="1" dirty="0" smtClean="0">
                <a:latin typeface="Century Gothic" panose="020B0502020202020204" pitchFamily="34" charset="0"/>
                <a:cs typeface="Calibri" panose="020F0502020204030204" pitchFamily="34" charset="0"/>
              </a:rPr>
              <a:t>Associated </a:t>
            </a:r>
            <a:r>
              <a:rPr lang="fr-BE" altLang="en-US" sz="1600" b="1" dirty="0" err="1" smtClean="0">
                <a:latin typeface="Century Gothic" panose="020B0502020202020204" pitchFamily="34" charset="0"/>
                <a:cs typeface="Calibri" panose="020F0502020204030204" pitchFamily="34" charset="0"/>
              </a:rPr>
              <a:t>Beneficiaries</a:t>
            </a:r>
            <a:r>
              <a:rPr lang="fr-BE" altLang="en-US" sz="1600" b="1" dirty="0" smtClean="0">
                <a:latin typeface="Century Gothic" panose="020B0502020202020204" pitchFamily="34" charset="0"/>
                <a:cs typeface="Calibri" panose="020F0502020204030204" pitchFamily="34" charset="0"/>
              </a:rPr>
              <a:t>: </a:t>
            </a:r>
          </a:p>
          <a:p>
            <a:pPr marL="342900" indent="-342900">
              <a:lnSpc>
                <a:spcPct val="150000"/>
              </a:lnSpc>
              <a:buFont typeface="Arial" panose="020B0604020202020204" pitchFamily="34" charset="0"/>
              <a:buChar char="•"/>
            </a:pPr>
            <a:r>
              <a:rPr lang="fr-BE" altLang="en-US" sz="1600" dirty="0" err="1">
                <a:latin typeface="Century Gothic" panose="020B0502020202020204" pitchFamily="34" charset="0"/>
                <a:cs typeface="Calibri" panose="020F0502020204030204" pitchFamily="34" charset="0"/>
              </a:rPr>
              <a:t>Direção</a:t>
            </a:r>
            <a:r>
              <a:rPr lang="fr-BE" altLang="en-US" sz="1600" dirty="0">
                <a:latin typeface="Century Gothic" panose="020B0502020202020204" pitchFamily="34" charset="0"/>
                <a:cs typeface="Calibri" panose="020F0502020204030204" pitchFamily="34" charset="0"/>
              </a:rPr>
              <a:t> </a:t>
            </a:r>
            <a:r>
              <a:rPr lang="fr-BE" altLang="en-US" sz="1600" dirty="0" err="1">
                <a:latin typeface="Century Gothic" panose="020B0502020202020204" pitchFamily="34" charset="0"/>
                <a:cs typeface="Calibri" panose="020F0502020204030204" pitchFamily="34" charset="0"/>
              </a:rPr>
              <a:t>Regional</a:t>
            </a:r>
            <a:r>
              <a:rPr lang="fr-BE" altLang="en-US" sz="1600" dirty="0">
                <a:latin typeface="Century Gothic" panose="020B0502020202020204" pitchFamily="34" charset="0"/>
                <a:cs typeface="Calibri" panose="020F0502020204030204" pitchFamily="34" charset="0"/>
              </a:rPr>
              <a:t> dos </a:t>
            </a:r>
            <a:r>
              <a:rPr lang="fr-BE" altLang="en-US" sz="1600" dirty="0" err="1">
                <a:latin typeface="Century Gothic" panose="020B0502020202020204" pitchFamily="34" charset="0"/>
                <a:cs typeface="Calibri" panose="020F0502020204030204" pitchFamily="34" charset="0"/>
              </a:rPr>
              <a:t>Assuntos</a:t>
            </a:r>
            <a:r>
              <a:rPr lang="fr-BE" altLang="en-US" sz="1600" dirty="0">
                <a:latin typeface="Century Gothic" panose="020B0502020202020204" pitchFamily="34" charset="0"/>
                <a:cs typeface="Calibri" panose="020F0502020204030204" pitchFamily="34" charset="0"/>
              </a:rPr>
              <a:t> do </a:t>
            </a:r>
            <a:r>
              <a:rPr lang="fr-BE" altLang="en-US" sz="1600" dirty="0" smtClean="0">
                <a:latin typeface="Century Gothic" panose="020B0502020202020204" pitchFamily="34" charset="0"/>
                <a:cs typeface="Calibri" panose="020F0502020204030204" pitchFamily="34" charset="0"/>
              </a:rPr>
              <a:t>Mar</a:t>
            </a:r>
          </a:p>
          <a:p>
            <a:pPr marL="342900" indent="-342900" eaLnBrk="1" hangingPunct="1">
              <a:lnSpc>
                <a:spcPct val="150000"/>
              </a:lnSpc>
              <a:buFont typeface="Arial" panose="020B0604020202020204" pitchFamily="34" charset="0"/>
              <a:buChar char="•"/>
            </a:pPr>
            <a:r>
              <a:rPr lang="fr-BE" altLang="en-US" sz="1600" dirty="0" err="1" smtClean="0">
                <a:latin typeface="Century Gothic" panose="020B0502020202020204" pitchFamily="34" charset="0"/>
                <a:cs typeface="Calibri" panose="020F0502020204030204" pitchFamily="34" charset="0"/>
              </a:rPr>
              <a:t>Sociedade</a:t>
            </a:r>
            <a:r>
              <a:rPr lang="fr-BE" altLang="en-US" sz="1600" dirty="0" smtClean="0">
                <a:latin typeface="Century Gothic" panose="020B0502020202020204" pitchFamily="34" charset="0"/>
                <a:cs typeface="Calibri" panose="020F0502020204030204" pitchFamily="34" charset="0"/>
              </a:rPr>
              <a:t> de </a:t>
            </a:r>
            <a:r>
              <a:rPr lang="fr-BE" altLang="en-US" sz="1600" dirty="0" err="1" smtClean="0">
                <a:latin typeface="Century Gothic" panose="020B0502020202020204" pitchFamily="34" charset="0"/>
                <a:cs typeface="Calibri" panose="020F0502020204030204" pitchFamily="34" charset="0"/>
              </a:rPr>
              <a:t>Gestão</a:t>
            </a:r>
            <a:r>
              <a:rPr lang="fr-BE" altLang="en-US" sz="1600" dirty="0" smtClean="0">
                <a:latin typeface="Century Gothic" panose="020B0502020202020204" pitchFamily="34" charset="0"/>
                <a:cs typeface="Calibri" panose="020F0502020204030204" pitchFamily="34" charset="0"/>
              </a:rPr>
              <a:t> e </a:t>
            </a:r>
            <a:r>
              <a:rPr lang="fr-BE" altLang="en-US" sz="1600" dirty="0" err="1" smtClean="0">
                <a:latin typeface="Century Gothic" panose="020B0502020202020204" pitchFamily="34" charset="0"/>
                <a:cs typeface="Calibri" panose="020F0502020204030204" pitchFamily="34" charset="0"/>
              </a:rPr>
              <a:t>Conservação</a:t>
            </a:r>
            <a:r>
              <a:rPr lang="fr-BE" altLang="en-US" sz="1600" dirty="0" smtClean="0">
                <a:latin typeface="Century Gothic" panose="020B0502020202020204" pitchFamily="34" charset="0"/>
                <a:cs typeface="Calibri" panose="020F0502020204030204" pitchFamily="34" charset="0"/>
              </a:rPr>
              <a:t> da </a:t>
            </a:r>
            <a:r>
              <a:rPr lang="fr-BE" altLang="en-US" sz="1600" dirty="0" err="1" smtClean="0">
                <a:latin typeface="Century Gothic" panose="020B0502020202020204" pitchFamily="34" charset="0"/>
                <a:cs typeface="Calibri" panose="020F0502020204030204" pitchFamily="34" charset="0"/>
              </a:rPr>
              <a:t>Natureza</a:t>
            </a:r>
            <a:r>
              <a:rPr lang="fr-BE" altLang="en-US" sz="1600" dirty="0" smtClean="0">
                <a:latin typeface="Century Gothic" panose="020B0502020202020204" pitchFamily="34" charset="0"/>
                <a:cs typeface="Calibri" panose="020F0502020204030204" pitchFamily="34" charset="0"/>
              </a:rPr>
              <a:t> - AZORINA </a:t>
            </a:r>
          </a:p>
          <a:p>
            <a:pPr marL="342900" indent="-342900" eaLnBrk="1" hangingPunct="1">
              <a:lnSpc>
                <a:spcPct val="150000"/>
              </a:lnSpc>
              <a:buFont typeface="Arial" panose="020B0604020202020204" pitchFamily="34" charset="0"/>
              <a:buChar char="•"/>
            </a:pPr>
            <a:r>
              <a:rPr lang="fr-BE" altLang="en-US" sz="1600" dirty="0" err="1" smtClean="0">
                <a:latin typeface="Century Gothic" panose="020B0502020202020204" pitchFamily="34" charset="0"/>
                <a:cs typeface="Calibri" panose="020F0502020204030204" pitchFamily="34" charset="0"/>
              </a:rPr>
              <a:t>Sociedade</a:t>
            </a:r>
            <a:r>
              <a:rPr lang="fr-BE" altLang="en-US" sz="1600" dirty="0" smtClean="0">
                <a:latin typeface="Century Gothic" panose="020B0502020202020204" pitchFamily="34" charset="0"/>
                <a:cs typeface="Calibri" panose="020F0502020204030204" pitchFamily="34" charset="0"/>
              </a:rPr>
              <a:t> Portuguesa para o </a:t>
            </a:r>
            <a:r>
              <a:rPr lang="fr-BE" altLang="en-US" sz="1600" dirty="0" err="1" smtClean="0">
                <a:latin typeface="Century Gothic" panose="020B0502020202020204" pitchFamily="34" charset="0"/>
                <a:cs typeface="Calibri" panose="020F0502020204030204" pitchFamily="34" charset="0"/>
              </a:rPr>
              <a:t>Estudo</a:t>
            </a:r>
            <a:r>
              <a:rPr lang="fr-BE" altLang="en-US" sz="1600" dirty="0" smtClean="0">
                <a:latin typeface="Century Gothic" panose="020B0502020202020204" pitchFamily="34" charset="0"/>
                <a:cs typeface="Calibri" panose="020F0502020204030204" pitchFamily="34" charset="0"/>
              </a:rPr>
              <a:t> </a:t>
            </a:r>
            <a:r>
              <a:rPr lang="fr-BE" altLang="en-US" sz="1600" dirty="0" err="1" smtClean="0">
                <a:latin typeface="Century Gothic" panose="020B0502020202020204" pitchFamily="34" charset="0"/>
                <a:cs typeface="Calibri" panose="020F0502020204030204" pitchFamily="34" charset="0"/>
              </a:rPr>
              <a:t>das</a:t>
            </a:r>
            <a:r>
              <a:rPr lang="fr-BE" altLang="en-US" sz="1600" dirty="0" smtClean="0">
                <a:latin typeface="Century Gothic" panose="020B0502020202020204" pitchFamily="34" charset="0"/>
                <a:cs typeface="Calibri" panose="020F0502020204030204" pitchFamily="34" charset="0"/>
              </a:rPr>
              <a:t> Aves - SPEA</a:t>
            </a:r>
          </a:p>
          <a:p>
            <a:pPr marL="342900" indent="-342900" eaLnBrk="1" hangingPunct="1">
              <a:lnSpc>
                <a:spcPct val="150000"/>
              </a:lnSpc>
              <a:buFont typeface="Arial" panose="020B0604020202020204" pitchFamily="34" charset="0"/>
              <a:buChar char="•"/>
            </a:pPr>
            <a:r>
              <a:rPr lang="fr-BE" altLang="en-US" sz="1600" dirty="0" err="1" smtClean="0">
                <a:latin typeface="Century Gothic" panose="020B0502020202020204" pitchFamily="34" charset="0"/>
                <a:cs typeface="Calibri" panose="020F0502020204030204" pitchFamily="34" charset="0"/>
              </a:rPr>
              <a:t>Fundación</a:t>
            </a:r>
            <a:r>
              <a:rPr lang="fr-BE" altLang="en-US" sz="1600" dirty="0" smtClean="0">
                <a:latin typeface="Century Gothic" panose="020B0502020202020204" pitchFamily="34" charset="0"/>
                <a:cs typeface="Calibri" panose="020F0502020204030204" pitchFamily="34" charset="0"/>
              </a:rPr>
              <a:t> </a:t>
            </a:r>
            <a:r>
              <a:rPr lang="fr-BE" altLang="en-US" sz="1600" dirty="0" err="1" smtClean="0">
                <a:latin typeface="Century Gothic" panose="020B0502020202020204" pitchFamily="34" charset="0"/>
                <a:cs typeface="Calibri" panose="020F0502020204030204" pitchFamily="34" charset="0"/>
              </a:rPr>
              <a:t>Canaria</a:t>
            </a:r>
            <a:r>
              <a:rPr lang="fr-BE" altLang="en-US" sz="1600" dirty="0" smtClean="0">
                <a:latin typeface="Century Gothic" panose="020B0502020202020204" pitchFamily="34" charset="0"/>
                <a:cs typeface="Calibri" panose="020F0502020204030204" pitchFamily="34" charset="0"/>
              </a:rPr>
              <a:t> </a:t>
            </a:r>
            <a:r>
              <a:rPr lang="fr-BE" altLang="en-US" sz="1600" dirty="0" err="1" smtClean="0">
                <a:latin typeface="Century Gothic" panose="020B0502020202020204" pitchFamily="34" charset="0"/>
                <a:cs typeface="Calibri" panose="020F0502020204030204" pitchFamily="34" charset="0"/>
              </a:rPr>
              <a:t>Reserva</a:t>
            </a:r>
            <a:r>
              <a:rPr lang="fr-BE" altLang="en-US" sz="1600" dirty="0" smtClean="0">
                <a:latin typeface="Century Gothic" panose="020B0502020202020204" pitchFamily="34" charset="0"/>
                <a:cs typeface="Calibri" panose="020F0502020204030204" pitchFamily="34" charset="0"/>
              </a:rPr>
              <a:t> </a:t>
            </a:r>
            <a:r>
              <a:rPr lang="fr-BE" altLang="en-US" sz="1600" dirty="0" err="1" smtClean="0">
                <a:latin typeface="Century Gothic" panose="020B0502020202020204" pitchFamily="34" charset="0"/>
                <a:cs typeface="Calibri" panose="020F0502020204030204" pitchFamily="34" charset="0"/>
              </a:rPr>
              <a:t>Mundial</a:t>
            </a:r>
            <a:r>
              <a:rPr lang="fr-BE" altLang="en-US" sz="1600" dirty="0" smtClean="0">
                <a:latin typeface="Century Gothic" panose="020B0502020202020204" pitchFamily="34" charset="0"/>
                <a:cs typeface="Calibri" panose="020F0502020204030204" pitchFamily="34" charset="0"/>
              </a:rPr>
              <a:t> de La </a:t>
            </a:r>
            <a:r>
              <a:rPr lang="fr-BE" altLang="en-US" sz="1600" dirty="0" err="1" smtClean="0">
                <a:latin typeface="Century Gothic" panose="020B0502020202020204" pitchFamily="34" charset="0"/>
                <a:cs typeface="Calibri" panose="020F0502020204030204" pitchFamily="34" charset="0"/>
              </a:rPr>
              <a:t>Biosfera</a:t>
            </a:r>
            <a:r>
              <a:rPr lang="fr-BE" altLang="en-US" sz="1600" dirty="0" smtClean="0">
                <a:latin typeface="Century Gothic" panose="020B0502020202020204" pitchFamily="34" charset="0"/>
                <a:cs typeface="Calibri" panose="020F0502020204030204" pitchFamily="34" charset="0"/>
              </a:rPr>
              <a:t> La Palma</a:t>
            </a:r>
            <a:endParaRPr lang="en-US" altLang="en-US" sz="1600" dirty="0">
              <a:latin typeface="Century Gothic" panose="020B0502020202020204" pitchFamily="34" charset="0"/>
              <a:cs typeface="Calibri" panose="020F0502020204030204" pitchFamily="34" charset="0"/>
            </a:endParaRPr>
          </a:p>
        </p:txBody>
      </p:sp>
      <p:sp>
        <p:nvSpPr>
          <p:cNvPr id="30" name="Rectangle 71"/>
          <p:cNvSpPr>
            <a:spLocks noChangeArrowheads="1"/>
          </p:cNvSpPr>
          <p:nvPr/>
        </p:nvSpPr>
        <p:spPr bwMode="auto">
          <a:xfrm>
            <a:off x="354747" y="620688"/>
            <a:ext cx="376096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rebuchet MS" panose="020B0603020202020204" pitchFamily="34" charset="0"/>
                <a:ea typeface="ＭＳ Ｐゴシック" panose="020B0600070205080204" pitchFamily="34" charset="-128"/>
              </a:defRPr>
            </a:lvl1pPr>
            <a:lvl2pPr marL="742950" indent="-285750">
              <a:defRPr sz="2400">
                <a:solidFill>
                  <a:schemeClr val="tx1"/>
                </a:solidFill>
                <a:latin typeface="Trebuchet MS" panose="020B0603020202020204" pitchFamily="34" charset="0"/>
                <a:ea typeface="ＭＳ Ｐゴシック" panose="020B0600070205080204" pitchFamily="34" charset="-128"/>
              </a:defRPr>
            </a:lvl2pPr>
            <a:lvl3pPr marL="1143000" indent="-228600">
              <a:defRPr sz="2400">
                <a:solidFill>
                  <a:schemeClr val="tx1"/>
                </a:solidFill>
                <a:latin typeface="Trebuchet MS" panose="020B0603020202020204" pitchFamily="34" charset="0"/>
                <a:ea typeface="ＭＳ Ｐゴシック" panose="020B0600070205080204" pitchFamily="34" charset="-128"/>
              </a:defRPr>
            </a:lvl3pPr>
            <a:lvl4pPr marL="1600200" indent="-228600">
              <a:defRPr sz="2400">
                <a:solidFill>
                  <a:schemeClr val="tx1"/>
                </a:solidFill>
                <a:latin typeface="Trebuchet MS" panose="020B0603020202020204" pitchFamily="34" charset="0"/>
                <a:ea typeface="ＭＳ Ｐゴシック" panose="020B0600070205080204" pitchFamily="34" charset="-128"/>
              </a:defRPr>
            </a:lvl4pPr>
            <a:lvl5pPr marL="2057400" indent="-228600">
              <a:defRPr sz="2400">
                <a:solidFill>
                  <a:schemeClr val="tx1"/>
                </a:solidFill>
                <a:latin typeface="Trebuchet MS" panose="020B0603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9pPr>
          </a:lstStyle>
          <a:p>
            <a:pPr eaLnBrk="1" hangingPunct="1">
              <a:lnSpc>
                <a:spcPct val="150000"/>
              </a:lnSpc>
            </a:pPr>
            <a:r>
              <a:rPr lang="fr-BE" altLang="en-US" sz="1600" b="1" dirty="0" smtClean="0">
                <a:latin typeface="Century Gothic" panose="020B0502020202020204" pitchFamily="34" charset="0"/>
                <a:cs typeface="Calibri" panose="020F0502020204030204" pitchFamily="34" charset="0"/>
              </a:rPr>
              <a:t>Duration: </a:t>
            </a:r>
          </a:p>
          <a:p>
            <a:pPr marL="285750" indent="-285750" eaLnBrk="1" hangingPunct="1">
              <a:lnSpc>
                <a:spcPct val="150000"/>
              </a:lnSpc>
              <a:buFont typeface="Arial" panose="020B0604020202020204" pitchFamily="34" charset="0"/>
              <a:buChar char="•"/>
            </a:pPr>
            <a:r>
              <a:rPr lang="fr-BE" altLang="en-US" sz="1600" dirty="0" smtClean="0">
                <a:latin typeface="Century Gothic" panose="020B0502020202020204" pitchFamily="34" charset="0"/>
                <a:cs typeface="Calibri" panose="020F0502020204030204" pitchFamily="34" charset="0"/>
              </a:rPr>
              <a:t>9 </a:t>
            </a:r>
            <a:r>
              <a:rPr lang="fr-BE" altLang="en-US" sz="1600" dirty="0" err="1" smtClean="0">
                <a:latin typeface="Century Gothic" panose="020B0502020202020204" pitchFamily="34" charset="0"/>
                <a:cs typeface="Calibri" panose="020F0502020204030204" pitchFamily="34" charset="0"/>
              </a:rPr>
              <a:t>anos</a:t>
            </a:r>
            <a:r>
              <a:rPr lang="fr-BE" altLang="en-US" sz="1600" dirty="0" smtClean="0">
                <a:latin typeface="Century Gothic" panose="020B0502020202020204" pitchFamily="34" charset="0"/>
                <a:cs typeface="Calibri" panose="020F0502020204030204" pitchFamily="34" charset="0"/>
              </a:rPr>
              <a:t> (01/01/2019 a 31/12/2027)</a:t>
            </a:r>
            <a:endParaRPr lang="en-US" altLang="en-US" sz="1600" dirty="0">
              <a:latin typeface="Century Gothic" panose="020B0502020202020204" pitchFamily="34" charset="0"/>
              <a:cs typeface="Calibri" panose="020F0502020204030204" pitchFamily="34" charset="0"/>
            </a:endParaRPr>
          </a:p>
        </p:txBody>
      </p:sp>
      <p:sp>
        <p:nvSpPr>
          <p:cNvPr id="31" name="Rectangle 71"/>
          <p:cNvSpPr>
            <a:spLocks noChangeArrowheads="1"/>
          </p:cNvSpPr>
          <p:nvPr/>
        </p:nvSpPr>
        <p:spPr bwMode="auto">
          <a:xfrm>
            <a:off x="355781" y="2780928"/>
            <a:ext cx="255871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rebuchet MS" panose="020B0603020202020204" pitchFamily="34" charset="0"/>
                <a:ea typeface="ＭＳ Ｐゴシック" panose="020B0600070205080204" pitchFamily="34" charset="-128"/>
              </a:defRPr>
            </a:lvl1pPr>
            <a:lvl2pPr marL="742950" indent="-285750">
              <a:defRPr sz="2400">
                <a:solidFill>
                  <a:schemeClr val="tx1"/>
                </a:solidFill>
                <a:latin typeface="Trebuchet MS" panose="020B0603020202020204" pitchFamily="34" charset="0"/>
                <a:ea typeface="ＭＳ Ｐゴシック" panose="020B0600070205080204" pitchFamily="34" charset="-128"/>
              </a:defRPr>
            </a:lvl2pPr>
            <a:lvl3pPr marL="1143000" indent="-228600">
              <a:defRPr sz="2400">
                <a:solidFill>
                  <a:schemeClr val="tx1"/>
                </a:solidFill>
                <a:latin typeface="Trebuchet MS" panose="020B0603020202020204" pitchFamily="34" charset="0"/>
                <a:ea typeface="ＭＳ Ｐゴシック" panose="020B0600070205080204" pitchFamily="34" charset="-128"/>
              </a:defRPr>
            </a:lvl3pPr>
            <a:lvl4pPr marL="1600200" indent="-228600">
              <a:defRPr sz="2400">
                <a:solidFill>
                  <a:schemeClr val="tx1"/>
                </a:solidFill>
                <a:latin typeface="Trebuchet MS" panose="020B0603020202020204" pitchFamily="34" charset="0"/>
                <a:ea typeface="ＭＳ Ｐゴシック" panose="020B0600070205080204" pitchFamily="34" charset="-128"/>
              </a:defRPr>
            </a:lvl4pPr>
            <a:lvl5pPr marL="2057400" indent="-228600">
              <a:defRPr sz="2400">
                <a:solidFill>
                  <a:schemeClr val="tx1"/>
                </a:solidFill>
                <a:latin typeface="Trebuchet MS" panose="020B0603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9pPr>
          </a:lstStyle>
          <a:p>
            <a:pPr eaLnBrk="1" hangingPunct="1">
              <a:lnSpc>
                <a:spcPct val="150000"/>
              </a:lnSpc>
            </a:pPr>
            <a:r>
              <a:rPr lang="fr-BE" altLang="en-US" sz="1600" b="1" dirty="0" err="1" smtClean="0">
                <a:latin typeface="Century Gothic" panose="020B0502020202020204" pitchFamily="34" charset="0"/>
                <a:cs typeface="Calibri" panose="020F0502020204030204" pitchFamily="34" charset="0"/>
              </a:rPr>
              <a:t>Complementary</a:t>
            </a:r>
            <a:r>
              <a:rPr lang="fr-BE" altLang="en-US" sz="1600" b="1" dirty="0" smtClean="0">
                <a:latin typeface="Century Gothic" panose="020B0502020202020204" pitchFamily="34" charset="0"/>
                <a:cs typeface="Calibri" panose="020F0502020204030204" pitchFamily="34" charset="0"/>
              </a:rPr>
              <a:t> Funds: </a:t>
            </a:r>
          </a:p>
          <a:p>
            <a:pPr marL="285750" indent="-285750" eaLnBrk="1" hangingPunct="1">
              <a:lnSpc>
                <a:spcPct val="150000"/>
              </a:lnSpc>
              <a:buFont typeface="Arial" panose="020B0604020202020204" pitchFamily="34" charset="0"/>
              <a:buChar char="•"/>
            </a:pPr>
            <a:r>
              <a:rPr lang="fr-BE" altLang="en-US" sz="1600" dirty="0" smtClean="0">
                <a:latin typeface="Century Gothic" panose="020B0502020202020204" pitchFamily="34" charset="0"/>
                <a:cs typeface="Calibri" panose="020F0502020204030204" pitchFamily="34" charset="0"/>
              </a:rPr>
              <a:t>12 M€</a:t>
            </a:r>
            <a:endParaRPr lang="en-US" altLang="en-US" sz="1600" dirty="0">
              <a:latin typeface="Century Gothic" panose="020B0502020202020204" pitchFamily="34" charset="0"/>
              <a:cs typeface="Calibri" panose="020F0502020204030204" pitchFamily="34" charset="0"/>
            </a:endParaRPr>
          </a:p>
        </p:txBody>
      </p:sp>
      <p:pic>
        <p:nvPicPr>
          <p:cNvPr id="32" name="Picture 4" descr="http://www.azores.gov.pt/NR/rdonlyres/88A32A89-2561-4C22-A82F-530640C510A2/755875/Logo_P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06625" y="6282498"/>
            <a:ext cx="565575" cy="52787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6" descr="http://www.azores.gov.pt/NR/rdonlyres/A1197A03-23BB-40F6-AA68-6C3FEC711B55/335484/LogotipoGovernodosAores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64789" y="6381402"/>
            <a:ext cx="959339" cy="294238"/>
          </a:xfrm>
          <a:prstGeom prst="rect">
            <a:avLst/>
          </a:prstGeom>
          <a:noFill/>
          <a:extLst>
            <a:ext uri="{909E8E84-426E-40DD-AFC4-6F175D3DCCD1}">
              <a14:hiddenFill xmlns:a14="http://schemas.microsoft.com/office/drawing/2010/main">
                <a:solidFill>
                  <a:srgbClr val="FFFFFF"/>
                </a:solidFill>
              </a14:hiddenFill>
            </a:ext>
          </a:extLst>
        </p:spPr>
      </p:pic>
      <p:pic>
        <p:nvPicPr>
          <p:cNvPr id="34" name="Imagem 15"/>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04204" y="6373504"/>
            <a:ext cx="732092" cy="32627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35" name="Imagem 16"/>
          <p:cNvPicPr>
            <a:picLocks noChangeAspect="1"/>
          </p:cNvPicPr>
          <p:nvPr/>
        </p:nvPicPr>
        <p:blipFill>
          <a:blip r:embed="rId8" cstate="print">
            <a:extLst>
              <a:ext uri="{28A0092B-C50C-407E-A947-70E740481C1C}">
                <a14:useLocalDpi xmlns:a14="http://schemas.microsoft.com/office/drawing/2010/main" val="0"/>
              </a:ext>
            </a:extLst>
          </a:blip>
          <a:srcRect l="20705" t="3252" r="21651" b="10634"/>
          <a:stretch>
            <a:fillRect/>
          </a:stretch>
        </p:blipFill>
        <p:spPr bwMode="auto">
          <a:xfrm>
            <a:off x="7942175" y="6304639"/>
            <a:ext cx="985925" cy="436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Imagem 17"/>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63726" y="6251693"/>
            <a:ext cx="560193" cy="561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Imagem 2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033725" y="756879"/>
            <a:ext cx="5136992" cy="3436471"/>
          </a:xfrm>
          <a:prstGeom prst="rect">
            <a:avLst/>
          </a:prstGeom>
        </p:spPr>
      </p:pic>
      <p:sp>
        <p:nvSpPr>
          <p:cNvPr id="22" name="CaixaDeTexto 21"/>
          <p:cNvSpPr txBox="1"/>
          <p:nvPr/>
        </p:nvSpPr>
        <p:spPr>
          <a:xfrm>
            <a:off x="7332286" y="3842967"/>
            <a:ext cx="1811714" cy="261610"/>
          </a:xfrm>
          <a:prstGeom prst="rect">
            <a:avLst/>
          </a:prstGeom>
          <a:noFill/>
        </p:spPr>
        <p:txBody>
          <a:bodyPr wrap="none" rtlCol="0">
            <a:spAutoFit/>
          </a:bodyPr>
          <a:lstStyle/>
          <a:p>
            <a:r>
              <a:rPr lang="pt-PT" sz="1100" dirty="0">
                <a:solidFill>
                  <a:schemeClr val="bg1">
                    <a:lumMod val="75000"/>
                  </a:schemeClr>
                </a:solidFill>
              </a:rPr>
              <a:t>http://siaram.azores.gov.pt</a:t>
            </a:r>
            <a:r>
              <a:rPr lang="pt-PT" sz="1100" dirty="0" smtClean="0">
                <a:solidFill>
                  <a:schemeClr val="bg1">
                    <a:lumMod val="75000"/>
                  </a:schemeClr>
                </a:solidFill>
              </a:rPr>
              <a:t>/</a:t>
            </a:r>
          </a:p>
        </p:txBody>
      </p:sp>
      <p:pic>
        <p:nvPicPr>
          <p:cNvPr id="20" name="Imagem 1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547664" y="-531440"/>
            <a:ext cx="1656184" cy="1656184"/>
          </a:xfrm>
          <a:prstGeom prst="rect">
            <a:avLst/>
          </a:prstGeom>
        </p:spPr>
      </p:pic>
    </p:spTree>
    <p:extLst>
      <p:ext uri="{BB962C8B-B14F-4D97-AF65-F5344CB8AC3E}">
        <p14:creationId xmlns:p14="http://schemas.microsoft.com/office/powerpoint/2010/main" val="2057642352"/>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1588" y="-27384"/>
            <a:ext cx="9172305" cy="692497"/>
            <a:chOff x="-1588" y="-27384"/>
            <a:chExt cx="9172305" cy="692497"/>
          </a:xfrm>
        </p:grpSpPr>
        <p:sp>
          <p:nvSpPr>
            <p:cNvPr id="40" name="Retângulo 39"/>
            <p:cNvSpPr/>
            <p:nvPr/>
          </p:nvSpPr>
          <p:spPr bwMode="auto">
            <a:xfrm>
              <a:off x="-1588" y="-581"/>
              <a:ext cx="9145588" cy="621269"/>
            </a:xfrm>
            <a:prstGeom prst="rect">
              <a:avLst/>
            </a:prstGeom>
            <a:gradFill flip="none" rotWithShape="1">
              <a:gsLst>
                <a:gs pos="46000">
                  <a:srgbClr val="AFE3D0">
                    <a:tint val="66000"/>
                    <a:satMod val="160000"/>
                    <a:alpha val="79000"/>
                  </a:srgbClr>
                </a:gs>
                <a:gs pos="0">
                  <a:srgbClr val="D3F8EA"/>
                </a:gs>
                <a:gs pos="69000">
                  <a:srgbClr val="AFE3D0">
                    <a:tint val="44500"/>
                    <a:satMod val="160000"/>
                  </a:srgbClr>
                </a:gs>
                <a:gs pos="93000">
                  <a:srgbClr val="AFE3D0">
                    <a:tint val="23500"/>
                    <a:satMod val="160000"/>
                    <a:alpha val="76000"/>
                  </a:srgbClr>
                </a:gs>
              </a:gsLst>
              <a:lin ang="2700000" scaled="1"/>
              <a:tileRect/>
            </a:gradFill>
            <a:ln>
              <a:noFill/>
            </a:ln>
            <a:effectLst>
              <a:outerShdw dist="1524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effectLst>
                  <a:outerShdw blurRad="952500" dist="50800" dir="5400000" sx="173000" sy="173000" algn="ctr" rotWithShape="0">
                    <a:srgbClr val="000000">
                      <a:alpha val="0"/>
                    </a:srgbClr>
                  </a:outerShdw>
                </a:effectLst>
              </a:endParaRPr>
            </a:p>
          </p:txBody>
        </p:sp>
        <p:sp>
          <p:nvSpPr>
            <p:cNvPr id="41" name="Rectangle 53"/>
            <p:cNvSpPr>
              <a:spLocks noChangeArrowheads="1"/>
            </p:cNvSpPr>
            <p:nvPr/>
          </p:nvSpPr>
          <p:spPr bwMode="auto">
            <a:xfrm>
              <a:off x="1259632" y="-27384"/>
              <a:ext cx="7911085"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rebuchet MS" panose="020B0603020202020204" pitchFamily="34" charset="0"/>
                  <a:ea typeface="ＭＳ Ｐゴシック" panose="020B0600070205080204" pitchFamily="34" charset="-128"/>
                </a:defRPr>
              </a:lvl1pPr>
              <a:lvl2pPr marL="742950" indent="-285750">
                <a:defRPr sz="2400">
                  <a:solidFill>
                    <a:schemeClr val="tx1"/>
                  </a:solidFill>
                  <a:latin typeface="Trebuchet MS" panose="020B0603020202020204" pitchFamily="34" charset="0"/>
                  <a:ea typeface="ＭＳ Ｐゴシック" panose="020B0600070205080204" pitchFamily="34" charset="-128"/>
                </a:defRPr>
              </a:lvl2pPr>
              <a:lvl3pPr marL="1143000" indent="-228600">
                <a:defRPr sz="2400">
                  <a:solidFill>
                    <a:schemeClr val="tx1"/>
                  </a:solidFill>
                  <a:latin typeface="Trebuchet MS" panose="020B0603020202020204" pitchFamily="34" charset="0"/>
                  <a:ea typeface="ＭＳ Ｐゴシック" panose="020B0600070205080204" pitchFamily="34" charset="-128"/>
                </a:defRPr>
              </a:lvl3pPr>
              <a:lvl4pPr marL="1600200" indent="-228600">
                <a:defRPr sz="2400">
                  <a:solidFill>
                    <a:schemeClr val="tx1"/>
                  </a:solidFill>
                  <a:latin typeface="Trebuchet MS" panose="020B0603020202020204" pitchFamily="34" charset="0"/>
                  <a:ea typeface="ＭＳ Ｐゴシック" panose="020B0600070205080204" pitchFamily="34" charset="-128"/>
                </a:defRPr>
              </a:lvl4pPr>
              <a:lvl5pPr marL="2057400" indent="-228600">
                <a:defRPr sz="2400">
                  <a:solidFill>
                    <a:schemeClr val="tx1"/>
                  </a:solidFill>
                  <a:latin typeface="Trebuchet MS" panose="020B0603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9pPr>
            </a:lstStyle>
            <a:p>
              <a:pPr algn="r" eaLnBrk="1" hangingPunct="1">
                <a:defRPr/>
              </a:pPr>
              <a:r>
                <a:rPr lang="pt-PT" sz="1400" b="1" dirty="0" smtClean="0">
                  <a:ln w="0"/>
                  <a:solidFill>
                    <a:srgbClr val="1C3E48"/>
                  </a:solidFill>
                  <a:latin typeface="Century Gothic" panose="020B0502020202020204" pitchFamily="34" charset="0"/>
                </a:rPr>
                <a:t>Active </a:t>
              </a:r>
              <a:r>
                <a:rPr lang="pt-PT" sz="1400" b="1" dirty="0" err="1" smtClean="0">
                  <a:ln w="0"/>
                  <a:solidFill>
                    <a:srgbClr val="1C3E48"/>
                  </a:solidFill>
                  <a:latin typeface="Century Gothic" panose="020B0502020202020204" pitchFamily="34" charset="0"/>
                </a:rPr>
                <a:t>protection</a:t>
              </a:r>
              <a:r>
                <a:rPr lang="pt-PT" sz="1400" b="1" dirty="0" smtClean="0">
                  <a:ln w="0"/>
                  <a:solidFill>
                    <a:srgbClr val="1C3E48"/>
                  </a:solidFill>
                  <a:latin typeface="Century Gothic" panose="020B0502020202020204" pitchFamily="34" charset="0"/>
                </a:rPr>
                <a:t> </a:t>
              </a:r>
              <a:r>
                <a:rPr lang="pt-PT" sz="1400" b="1" dirty="0" err="1" smtClean="0">
                  <a:ln w="0"/>
                  <a:solidFill>
                    <a:srgbClr val="1C3E48"/>
                  </a:solidFill>
                  <a:latin typeface="Century Gothic" panose="020B0502020202020204" pitchFamily="34" charset="0"/>
                </a:rPr>
                <a:t>and</a:t>
              </a:r>
              <a:r>
                <a:rPr lang="pt-PT" sz="1400" b="1" dirty="0" smtClean="0">
                  <a:ln w="0"/>
                  <a:solidFill>
                    <a:srgbClr val="1C3E48"/>
                  </a:solidFill>
                  <a:latin typeface="Century Gothic" panose="020B0502020202020204" pitchFamily="34" charset="0"/>
                </a:rPr>
                <a:t> </a:t>
              </a:r>
              <a:r>
                <a:rPr lang="pt-PT" sz="1400" b="1" dirty="0" err="1" smtClean="0">
                  <a:ln w="0"/>
                  <a:solidFill>
                    <a:srgbClr val="1C3E48"/>
                  </a:solidFill>
                  <a:latin typeface="Century Gothic" panose="020B0502020202020204" pitchFamily="34" charset="0"/>
                </a:rPr>
                <a:t>integrated</a:t>
              </a:r>
              <a:r>
                <a:rPr lang="pt-PT" sz="1400" b="1" dirty="0" smtClean="0">
                  <a:ln w="0"/>
                  <a:solidFill>
                    <a:srgbClr val="1C3E48"/>
                  </a:solidFill>
                  <a:latin typeface="Century Gothic" panose="020B0502020202020204" pitchFamily="34" charset="0"/>
                </a:rPr>
                <a:t> management </a:t>
              </a:r>
              <a:r>
                <a:rPr lang="pt-PT" sz="1400" b="1" dirty="0" err="1" smtClean="0">
                  <a:ln w="0"/>
                  <a:solidFill>
                    <a:srgbClr val="1C3E48"/>
                  </a:solidFill>
                  <a:latin typeface="Century Gothic" panose="020B0502020202020204" pitchFamily="34" charset="0"/>
                </a:rPr>
                <a:t>of</a:t>
              </a:r>
              <a:r>
                <a:rPr lang="pt-PT" sz="1400" b="1" dirty="0" smtClean="0">
                  <a:ln w="0"/>
                  <a:solidFill>
                    <a:srgbClr val="1C3E48"/>
                  </a:solidFill>
                  <a:latin typeface="Century Gothic" panose="020B0502020202020204" pitchFamily="34" charset="0"/>
                </a:rPr>
                <a:t> Natura 2000 </a:t>
              </a:r>
            </a:p>
            <a:p>
              <a:pPr algn="r" eaLnBrk="1" hangingPunct="1">
                <a:defRPr/>
              </a:pPr>
              <a:r>
                <a:rPr lang="pt-PT" sz="1400" b="1" dirty="0" smtClean="0">
                  <a:ln w="0"/>
                  <a:solidFill>
                    <a:srgbClr val="1C3E48"/>
                  </a:solidFill>
                  <a:latin typeface="Century Gothic" panose="020B0502020202020204" pitchFamily="34" charset="0"/>
                </a:rPr>
                <a:t>Network in </a:t>
              </a:r>
              <a:r>
                <a:rPr lang="pt-PT" sz="1400" b="1" dirty="0" err="1" smtClean="0">
                  <a:ln w="0"/>
                  <a:solidFill>
                    <a:srgbClr val="1C3E48"/>
                  </a:solidFill>
                  <a:latin typeface="Century Gothic" panose="020B0502020202020204" pitchFamily="34" charset="0"/>
                </a:rPr>
                <a:t>Azores</a:t>
              </a:r>
              <a:endParaRPr lang="pt-PT" sz="1400" b="1" dirty="0" smtClean="0">
                <a:ln w="0"/>
                <a:solidFill>
                  <a:srgbClr val="1C3E48"/>
                </a:solidFill>
                <a:latin typeface="Century Gothic" panose="020B0502020202020204" pitchFamily="34" charset="0"/>
              </a:endParaRPr>
            </a:p>
            <a:p>
              <a:pPr algn="r" eaLnBrk="1" hangingPunct="1">
                <a:defRPr/>
              </a:pPr>
              <a:r>
                <a:rPr lang="pt-PT" sz="1100" b="1" dirty="0" smtClean="0">
                  <a:ln w="0"/>
                  <a:solidFill>
                    <a:srgbClr val="1C3E48"/>
                  </a:solidFill>
                  <a:latin typeface="Century Gothic" panose="020B0502020202020204" pitchFamily="34" charset="0"/>
                </a:rPr>
                <a:t>LIFE IP AZORES NATURA – LIFE 17 IPE/PT 000010</a:t>
              </a:r>
              <a:endParaRPr lang="en-US" altLang="en-US" sz="1100" b="1" dirty="0" smtClean="0">
                <a:solidFill>
                  <a:srgbClr val="1C3E48"/>
                </a:solidFill>
                <a:latin typeface="Century Gothic" panose="020B0502020202020204" pitchFamily="34" charset="0"/>
              </a:endParaRPr>
            </a:p>
          </p:txBody>
        </p:sp>
        <p:pic>
          <p:nvPicPr>
            <p:cNvPr id="39" name="Picture 10" descr="http://fnyh.org/wp-content/uploads/2015/01/LIF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7" y="30055"/>
              <a:ext cx="887409" cy="590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8" descr="http://www.europarc.org/communication-skills/images/2.1%20N200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7" y="30055"/>
              <a:ext cx="712273" cy="590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2" name="Picture 4" descr="http://www.azores.gov.pt/NR/rdonlyres/88A32A89-2561-4C22-A82F-530640C510A2/755875/Logo_P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06625" y="6282498"/>
            <a:ext cx="565575" cy="52787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6" descr="http://www.azores.gov.pt/NR/rdonlyres/A1197A03-23BB-40F6-AA68-6C3FEC711B55/335484/LogotipoGovernodosAores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64789" y="6381402"/>
            <a:ext cx="959339" cy="294238"/>
          </a:xfrm>
          <a:prstGeom prst="rect">
            <a:avLst/>
          </a:prstGeom>
          <a:noFill/>
          <a:extLst>
            <a:ext uri="{909E8E84-426E-40DD-AFC4-6F175D3DCCD1}">
              <a14:hiddenFill xmlns:a14="http://schemas.microsoft.com/office/drawing/2010/main">
                <a:solidFill>
                  <a:srgbClr val="FFFFFF"/>
                </a:solidFill>
              </a14:hiddenFill>
            </a:ext>
          </a:extLst>
        </p:spPr>
      </p:pic>
      <p:pic>
        <p:nvPicPr>
          <p:cNvPr id="34" name="Imagem 15"/>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04204" y="6373504"/>
            <a:ext cx="732092" cy="32627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35" name="Imagem 16"/>
          <p:cNvPicPr>
            <a:picLocks noChangeAspect="1"/>
          </p:cNvPicPr>
          <p:nvPr/>
        </p:nvPicPr>
        <p:blipFill>
          <a:blip r:embed="rId8" cstate="print">
            <a:extLst>
              <a:ext uri="{28A0092B-C50C-407E-A947-70E740481C1C}">
                <a14:useLocalDpi xmlns:a14="http://schemas.microsoft.com/office/drawing/2010/main" val="0"/>
              </a:ext>
            </a:extLst>
          </a:blip>
          <a:srcRect l="20705" t="3252" r="21651" b="10634"/>
          <a:stretch>
            <a:fillRect/>
          </a:stretch>
        </p:blipFill>
        <p:spPr bwMode="auto">
          <a:xfrm>
            <a:off x="7942175" y="6304639"/>
            <a:ext cx="985925" cy="436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Imagem 17"/>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63726" y="6251693"/>
            <a:ext cx="560193" cy="561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Imagem 1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47664" y="-531440"/>
            <a:ext cx="1656184" cy="1656184"/>
          </a:xfrm>
          <a:prstGeom prst="rect">
            <a:avLst/>
          </a:prstGeom>
        </p:spPr>
      </p:pic>
      <p:cxnSp>
        <p:nvCxnSpPr>
          <p:cNvPr id="23" name="Conexão reta 22"/>
          <p:cNvCxnSpPr/>
          <p:nvPr/>
        </p:nvCxnSpPr>
        <p:spPr>
          <a:xfrm>
            <a:off x="0" y="6237312"/>
            <a:ext cx="9144000" cy="0"/>
          </a:xfrm>
          <a:prstGeom prst="line">
            <a:avLst/>
          </a:prstGeom>
          <a:ln w="38100">
            <a:solidFill>
              <a:srgbClr val="AFE3D0"/>
            </a:solidFill>
          </a:ln>
        </p:spPr>
        <p:style>
          <a:lnRef idx="1">
            <a:schemeClr val="accent1"/>
          </a:lnRef>
          <a:fillRef idx="0">
            <a:schemeClr val="accent1"/>
          </a:fillRef>
          <a:effectRef idx="0">
            <a:schemeClr val="accent1"/>
          </a:effectRef>
          <a:fontRef idx="minor">
            <a:schemeClr val="tx1"/>
          </a:fontRef>
        </p:style>
      </p:cxnSp>
      <p:sp>
        <p:nvSpPr>
          <p:cNvPr id="24" name="Rectangle 62"/>
          <p:cNvSpPr>
            <a:spLocks noChangeArrowheads="1"/>
          </p:cNvSpPr>
          <p:nvPr/>
        </p:nvSpPr>
        <p:spPr bwMode="auto">
          <a:xfrm>
            <a:off x="374438" y="836712"/>
            <a:ext cx="8553662" cy="454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rebuchet MS" panose="020B0603020202020204" pitchFamily="34" charset="0"/>
                <a:ea typeface="ＭＳ Ｐゴシック" panose="020B0600070205080204" pitchFamily="34" charset="-128"/>
              </a:defRPr>
            </a:lvl1pPr>
            <a:lvl2pPr marL="742950" indent="-285750">
              <a:defRPr sz="2400">
                <a:solidFill>
                  <a:schemeClr val="tx1"/>
                </a:solidFill>
                <a:latin typeface="Trebuchet MS" panose="020B0603020202020204" pitchFamily="34" charset="0"/>
                <a:ea typeface="ＭＳ Ｐゴシック" panose="020B0600070205080204" pitchFamily="34" charset="-128"/>
              </a:defRPr>
            </a:lvl2pPr>
            <a:lvl3pPr marL="1143000" indent="-228600">
              <a:defRPr sz="2400">
                <a:solidFill>
                  <a:schemeClr val="tx1"/>
                </a:solidFill>
                <a:latin typeface="Trebuchet MS" panose="020B0603020202020204" pitchFamily="34" charset="0"/>
                <a:ea typeface="ＭＳ Ｐゴシック" panose="020B0600070205080204" pitchFamily="34" charset="-128"/>
              </a:defRPr>
            </a:lvl3pPr>
            <a:lvl4pPr marL="1600200" indent="-228600">
              <a:defRPr sz="2400">
                <a:solidFill>
                  <a:schemeClr val="tx1"/>
                </a:solidFill>
                <a:latin typeface="Trebuchet MS" panose="020B0603020202020204" pitchFamily="34" charset="0"/>
                <a:ea typeface="ＭＳ Ｐゴシック" panose="020B0600070205080204" pitchFamily="34" charset="-128"/>
              </a:defRPr>
            </a:lvl4pPr>
            <a:lvl5pPr marL="2057400" indent="-228600">
              <a:defRPr sz="2400">
                <a:solidFill>
                  <a:schemeClr val="tx1"/>
                </a:solidFill>
                <a:latin typeface="Trebuchet MS" panose="020B0603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9pPr>
          </a:lstStyle>
          <a:p>
            <a:pPr>
              <a:lnSpc>
                <a:spcPct val="150000"/>
              </a:lnSpc>
            </a:pPr>
            <a:r>
              <a:rPr lang="fr-BE" altLang="en-US" sz="1800" b="1" dirty="0" smtClean="0">
                <a:latin typeface="Century Gothic" panose="020B0502020202020204" pitchFamily="34" charset="0"/>
                <a:cs typeface="Calibri" panose="020F0502020204030204" pitchFamily="34" charset="0"/>
              </a:rPr>
              <a:t>Budget per </a:t>
            </a:r>
            <a:r>
              <a:rPr lang="fr-BE" altLang="en-US" sz="1800" b="1" dirty="0" err="1" smtClean="0">
                <a:latin typeface="Century Gothic" panose="020B0502020202020204" pitchFamily="34" charset="0"/>
                <a:cs typeface="Calibri" panose="020F0502020204030204" pitchFamily="34" charset="0"/>
              </a:rPr>
              <a:t>Beneficiary</a:t>
            </a:r>
            <a:endParaRPr lang="fr-BE" altLang="en-US" sz="1800" b="1" dirty="0">
              <a:latin typeface="Century Gothic" panose="020B0502020202020204" pitchFamily="34" charset="0"/>
              <a:cs typeface="Calibri" panose="020F0502020204030204" pitchFamily="34" charset="0"/>
            </a:endParaRPr>
          </a:p>
        </p:txBody>
      </p:sp>
      <p:graphicFrame>
        <p:nvGraphicFramePr>
          <p:cNvPr id="25" name="Tabela 24"/>
          <p:cNvGraphicFramePr>
            <a:graphicFrameLocks noGrp="1"/>
          </p:cNvGraphicFramePr>
          <p:nvPr>
            <p:extLst>
              <p:ext uri="{D42A27DB-BD31-4B8C-83A1-F6EECF244321}">
                <p14:modId xmlns:p14="http://schemas.microsoft.com/office/powerpoint/2010/main" val="2778461866"/>
              </p:ext>
            </p:extLst>
          </p:nvPr>
        </p:nvGraphicFramePr>
        <p:xfrm>
          <a:off x="1259632" y="1412776"/>
          <a:ext cx="6768753" cy="949960"/>
        </p:xfrm>
        <a:graphic>
          <a:graphicData uri="http://schemas.openxmlformats.org/drawingml/2006/table">
            <a:tbl>
              <a:tblPr firstRow="1" bandRow="1">
                <a:tableStyleId>{5C22544A-7EE6-4342-B048-85BDC9FD1C3A}</a:tableStyleId>
              </a:tblPr>
              <a:tblGrid>
                <a:gridCol w="2256251">
                  <a:extLst>
                    <a:ext uri="{9D8B030D-6E8A-4147-A177-3AD203B41FA5}">
                      <a16:colId xmlns:a16="http://schemas.microsoft.com/office/drawing/2014/main" val="1230890069"/>
                    </a:ext>
                  </a:extLst>
                </a:gridCol>
                <a:gridCol w="2256251">
                  <a:extLst>
                    <a:ext uri="{9D8B030D-6E8A-4147-A177-3AD203B41FA5}">
                      <a16:colId xmlns:a16="http://schemas.microsoft.com/office/drawing/2014/main" val="4242696676"/>
                    </a:ext>
                  </a:extLst>
                </a:gridCol>
                <a:gridCol w="2256251">
                  <a:extLst>
                    <a:ext uri="{9D8B030D-6E8A-4147-A177-3AD203B41FA5}">
                      <a16:colId xmlns:a16="http://schemas.microsoft.com/office/drawing/2014/main" val="47992000"/>
                    </a:ext>
                  </a:extLst>
                </a:gridCol>
              </a:tblGrid>
              <a:tr h="370840">
                <a:tc>
                  <a:txBody>
                    <a:bodyPr/>
                    <a:lstStyle/>
                    <a:p>
                      <a:pPr algn="ctr"/>
                      <a:r>
                        <a:rPr lang="pt-PT" sz="1600" dirty="0" smtClean="0">
                          <a:solidFill>
                            <a:schemeClr val="tx1">
                              <a:lumMod val="95000"/>
                              <a:lumOff val="5000"/>
                            </a:schemeClr>
                          </a:solidFill>
                          <a:latin typeface="Century" panose="02040604050505020304" pitchFamily="18" charset="0"/>
                        </a:rPr>
                        <a:t>Total</a:t>
                      </a:r>
                      <a:r>
                        <a:rPr lang="pt-PT" sz="1600" baseline="0" dirty="0" smtClean="0">
                          <a:solidFill>
                            <a:schemeClr val="tx1">
                              <a:lumMod val="95000"/>
                              <a:lumOff val="5000"/>
                            </a:schemeClr>
                          </a:solidFill>
                          <a:latin typeface="Century" panose="02040604050505020304" pitchFamily="18" charset="0"/>
                        </a:rPr>
                        <a:t> Budget</a:t>
                      </a:r>
                      <a:endParaRPr lang="en-US" sz="1600" dirty="0">
                        <a:solidFill>
                          <a:schemeClr val="tx1">
                            <a:lumMod val="95000"/>
                            <a:lumOff val="5000"/>
                          </a:schemeClr>
                        </a:solidFill>
                        <a:latin typeface="Century" panose="02040604050505020304" pitchFamily="18" charset="0"/>
                      </a:endParaRPr>
                    </a:p>
                  </a:txBody>
                  <a:tcPr>
                    <a:solidFill>
                      <a:schemeClr val="accent6">
                        <a:lumMod val="60000"/>
                        <a:lumOff val="40000"/>
                      </a:schemeClr>
                    </a:solidFill>
                  </a:tcPr>
                </a:tc>
                <a:tc>
                  <a:txBody>
                    <a:bodyPr/>
                    <a:lstStyle/>
                    <a:p>
                      <a:pPr algn="ctr"/>
                      <a:r>
                        <a:rPr lang="pt-PT" sz="1600" dirty="0" err="1" smtClean="0">
                          <a:solidFill>
                            <a:schemeClr val="tx1">
                              <a:lumMod val="95000"/>
                              <a:lumOff val="5000"/>
                            </a:schemeClr>
                          </a:solidFill>
                          <a:latin typeface="Century" panose="02040604050505020304" pitchFamily="18" charset="0"/>
                        </a:rPr>
                        <a:t>Beneficiaries</a:t>
                      </a:r>
                      <a:r>
                        <a:rPr lang="pt-PT" sz="1600" dirty="0" smtClean="0">
                          <a:solidFill>
                            <a:schemeClr val="tx1">
                              <a:lumMod val="95000"/>
                              <a:lumOff val="5000"/>
                            </a:schemeClr>
                          </a:solidFill>
                          <a:latin typeface="Century" panose="02040604050505020304" pitchFamily="18" charset="0"/>
                        </a:rPr>
                        <a:t> </a:t>
                      </a:r>
                      <a:r>
                        <a:rPr lang="pt-PT" sz="1600" dirty="0" err="1" smtClean="0">
                          <a:solidFill>
                            <a:schemeClr val="tx1">
                              <a:lumMod val="95000"/>
                              <a:lumOff val="5000"/>
                            </a:schemeClr>
                          </a:solidFill>
                          <a:latin typeface="Century" panose="02040604050505020304" pitchFamily="18" charset="0"/>
                        </a:rPr>
                        <a:t>contribution</a:t>
                      </a:r>
                      <a:endParaRPr lang="en-US" sz="1600" dirty="0">
                        <a:solidFill>
                          <a:schemeClr val="tx1">
                            <a:lumMod val="95000"/>
                            <a:lumOff val="5000"/>
                          </a:schemeClr>
                        </a:solidFill>
                        <a:latin typeface="Century" panose="02040604050505020304" pitchFamily="18" charset="0"/>
                      </a:endParaRPr>
                    </a:p>
                  </a:txBody>
                  <a:tcPr>
                    <a:solidFill>
                      <a:schemeClr val="accent6">
                        <a:lumMod val="60000"/>
                        <a:lumOff val="40000"/>
                      </a:schemeClr>
                    </a:solidFill>
                  </a:tcPr>
                </a:tc>
                <a:tc>
                  <a:txBody>
                    <a:bodyPr/>
                    <a:lstStyle/>
                    <a:p>
                      <a:pPr algn="ctr"/>
                      <a:r>
                        <a:rPr lang="pt-PT" sz="1600" dirty="0" smtClean="0">
                          <a:solidFill>
                            <a:schemeClr val="tx1">
                              <a:lumMod val="95000"/>
                              <a:lumOff val="5000"/>
                            </a:schemeClr>
                          </a:solidFill>
                          <a:latin typeface="Century" panose="02040604050505020304" pitchFamily="18" charset="0"/>
                        </a:rPr>
                        <a:t>EU </a:t>
                      </a:r>
                      <a:r>
                        <a:rPr lang="pt-PT" sz="1600" dirty="0" err="1" smtClean="0">
                          <a:solidFill>
                            <a:schemeClr val="tx1">
                              <a:lumMod val="95000"/>
                              <a:lumOff val="5000"/>
                            </a:schemeClr>
                          </a:solidFill>
                          <a:latin typeface="Century" panose="02040604050505020304" pitchFamily="18" charset="0"/>
                        </a:rPr>
                        <a:t>Contribution</a:t>
                      </a:r>
                      <a:endParaRPr lang="en-US" sz="1600" dirty="0">
                        <a:solidFill>
                          <a:schemeClr val="tx1">
                            <a:lumMod val="95000"/>
                            <a:lumOff val="5000"/>
                          </a:schemeClr>
                        </a:solidFill>
                        <a:latin typeface="Century" panose="02040604050505020304" pitchFamily="18" charset="0"/>
                      </a:endParaRPr>
                    </a:p>
                  </a:txBody>
                  <a:tcPr>
                    <a:solidFill>
                      <a:schemeClr val="accent6">
                        <a:lumMod val="60000"/>
                        <a:lumOff val="40000"/>
                      </a:schemeClr>
                    </a:solidFill>
                  </a:tcPr>
                </a:tc>
                <a:extLst>
                  <a:ext uri="{0D108BD9-81ED-4DB2-BD59-A6C34878D82A}">
                    <a16:rowId xmlns:a16="http://schemas.microsoft.com/office/drawing/2014/main" val="3477339808"/>
                  </a:ext>
                </a:extLst>
              </a:tr>
              <a:tr h="370840">
                <a:tc>
                  <a:txBody>
                    <a:bodyPr/>
                    <a:lstStyle/>
                    <a:p>
                      <a:r>
                        <a:rPr lang="pt-PT" sz="1600" b="1" dirty="0" smtClean="0">
                          <a:latin typeface="Century" panose="02040604050505020304" pitchFamily="18" charset="0"/>
                        </a:rPr>
                        <a:t>19 087 522€</a:t>
                      </a:r>
                      <a:endParaRPr lang="en-US" sz="1600" b="1" dirty="0">
                        <a:latin typeface="Century" panose="02040604050505020304" pitchFamily="18" charset="0"/>
                      </a:endParaRPr>
                    </a:p>
                  </a:txBody>
                  <a:tcPr>
                    <a:solidFill>
                      <a:schemeClr val="accent6">
                        <a:lumMod val="20000"/>
                        <a:lumOff val="80000"/>
                      </a:schemeClr>
                    </a:solidFill>
                  </a:tcPr>
                </a:tc>
                <a:tc>
                  <a:txBody>
                    <a:bodyPr/>
                    <a:lstStyle/>
                    <a:p>
                      <a:r>
                        <a:rPr lang="pt-PT" sz="1600" b="0" dirty="0" smtClean="0">
                          <a:latin typeface="Century" panose="02040604050505020304" pitchFamily="18" charset="0"/>
                        </a:rPr>
                        <a:t>7 635 009€</a:t>
                      </a:r>
                      <a:endParaRPr lang="en-US" sz="1600" b="0" dirty="0">
                        <a:latin typeface="Century" panose="02040604050505020304" pitchFamily="18" charset="0"/>
                      </a:endParaRPr>
                    </a:p>
                  </a:txBody>
                  <a:tcPr>
                    <a:solidFill>
                      <a:schemeClr val="accent6">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pt-PT" sz="1600" b="0" dirty="0" smtClean="0">
                          <a:latin typeface="Century" panose="02040604050505020304" pitchFamily="18" charset="0"/>
                        </a:rPr>
                        <a:t>11 452 513€</a:t>
                      </a:r>
                      <a:endParaRPr lang="en-US" sz="1600" b="0" dirty="0" smtClean="0">
                        <a:latin typeface="Century" panose="02040604050505020304" pitchFamily="18" charset="0"/>
                      </a:endParaRPr>
                    </a:p>
                  </a:txBody>
                  <a:tcPr>
                    <a:solidFill>
                      <a:schemeClr val="accent6">
                        <a:lumMod val="20000"/>
                        <a:lumOff val="80000"/>
                      </a:schemeClr>
                    </a:solidFill>
                  </a:tcPr>
                </a:tc>
                <a:extLst>
                  <a:ext uri="{0D108BD9-81ED-4DB2-BD59-A6C34878D82A}">
                    <a16:rowId xmlns:a16="http://schemas.microsoft.com/office/drawing/2014/main" val="21597273"/>
                  </a:ext>
                </a:extLst>
              </a:tr>
            </a:tbl>
          </a:graphicData>
        </a:graphic>
      </p:graphicFrame>
      <p:graphicFrame>
        <p:nvGraphicFramePr>
          <p:cNvPr id="37" name="Gráfico 36"/>
          <p:cNvGraphicFramePr>
            <a:graphicFrameLocks/>
          </p:cNvGraphicFramePr>
          <p:nvPr>
            <p:extLst>
              <p:ext uri="{D42A27DB-BD31-4B8C-83A1-F6EECF244321}">
                <p14:modId xmlns:p14="http://schemas.microsoft.com/office/powerpoint/2010/main" val="3556097223"/>
              </p:ext>
            </p:extLst>
          </p:nvPr>
        </p:nvGraphicFramePr>
        <p:xfrm>
          <a:off x="1366850" y="2446706"/>
          <a:ext cx="6408712" cy="4005064"/>
        </p:xfrm>
        <a:graphic>
          <a:graphicData uri="http://schemas.openxmlformats.org/drawingml/2006/chart">
            <c:chart xmlns:c="http://schemas.openxmlformats.org/drawingml/2006/chart" xmlns:r="http://schemas.openxmlformats.org/officeDocument/2006/relationships" r:id="rId11"/>
          </a:graphicData>
        </a:graphic>
      </p:graphicFrame>
    </p:spTree>
    <p:extLst>
      <p:ext uri="{BB962C8B-B14F-4D97-AF65-F5344CB8AC3E}">
        <p14:creationId xmlns:p14="http://schemas.microsoft.com/office/powerpoint/2010/main" val="2264583178"/>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Conexão reta 7"/>
          <p:cNvCxnSpPr/>
          <p:nvPr/>
        </p:nvCxnSpPr>
        <p:spPr>
          <a:xfrm>
            <a:off x="0" y="6237312"/>
            <a:ext cx="9144000" cy="0"/>
          </a:xfrm>
          <a:prstGeom prst="line">
            <a:avLst/>
          </a:prstGeom>
          <a:ln w="38100">
            <a:solidFill>
              <a:srgbClr val="AFE3D0"/>
            </a:solidFill>
          </a:ln>
        </p:spPr>
        <p:style>
          <a:lnRef idx="1">
            <a:schemeClr val="accent1"/>
          </a:lnRef>
          <a:fillRef idx="0">
            <a:schemeClr val="accent1"/>
          </a:fillRef>
          <a:effectRef idx="0">
            <a:schemeClr val="accent1"/>
          </a:effectRef>
          <a:fontRef idx="minor">
            <a:schemeClr val="tx1"/>
          </a:fontRef>
        </p:style>
      </p:cxnSp>
      <p:pic>
        <p:nvPicPr>
          <p:cNvPr id="32" name="Picture 4" descr="http://www.azores.gov.pt/NR/rdonlyres/88A32A89-2561-4C22-A82F-530640C510A2/755875/Logo_P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06625" y="6282498"/>
            <a:ext cx="565575" cy="52787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6" descr="http://www.azores.gov.pt/NR/rdonlyres/A1197A03-23BB-40F6-AA68-6C3FEC711B55/335484/LogotipoGovernodosAores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64789" y="6381402"/>
            <a:ext cx="959339" cy="294238"/>
          </a:xfrm>
          <a:prstGeom prst="rect">
            <a:avLst/>
          </a:prstGeom>
          <a:noFill/>
          <a:extLst>
            <a:ext uri="{909E8E84-426E-40DD-AFC4-6F175D3DCCD1}">
              <a14:hiddenFill xmlns:a14="http://schemas.microsoft.com/office/drawing/2010/main">
                <a:solidFill>
                  <a:srgbClr val="FFFFFF"/>
                </a:solidFill>
              </a14:hiddenFill>
            </a:ext>
          </a:extLst>
        </p:spPr>
      </p:pic>
      <p:pic>
        <p:nvPicPr>
          <p:cNvPr id="34" name="Imagem 15"/>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04204" y="6373504"/>
            <a:ext cx="732092" cy="32627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35" name="Imagem 16"/>
          <p:cNvPicPr>
            <a:picLocks noChangeAspect="1"/>
          </p:cNvPicPr>
          <p:nvPr/>
        </p:nvPicPr>
        <p:blipFill>
          <a:blip r:embed="rId6" cstate="print">
            <a:extLst>
              <a:ext uri="{28A0092B-C50C-407E-A947-70E740481C1C}">
                <a14:useLocalDpi xmlns:a14="http://schemas.microsoft.com/office/drawing/2010/main" val="0"/>
              </a:ext>
            </a:extLst>
          </a:blip>
          <a:srcRect l="20705" t="3252" r="21651" b="10634"/>
          <a:stretch>
            <a:fillRect/>
          </a:stretch>
        </p:blipFill>
        <p:spPr bwMode="auto">
          <a:xfrm>
            <a:off x="7942175" y="6304639"/>
            <a:ext cx="985925" cy="436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Imagem 17"/>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63726" y="6251693"/>
            <a:ext cx="560193" cy="561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71"/>
          <p:cNvSpPr>
            <a:spLocks noChangeArrowheads="1"/>
          </p:cNvSpPr>
          <p:nvPr/>
        </p:nvSpPr>
        <p:spPr bwMode="auto">
          <a:xfrm>
            <a:off x="354747" y="620688"/>
            <a:ext cx="7285969"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rebuchet MS" panose="020B0603020202020204" pitchFamily="34" charset="0"/>
                <a:ea typeface="ＭＳ Ｐゴシック" panose="020B0600070205080204" pitchFamily="34" charset="-128"/>
              </a:defRPr>
            </a:lvl1pPr>
            <a:lvl2pPr marL="742950" indent="-285750">
              <a:defRPr sz="2400">
                <a:solidFill>
                  <a:schemeClr val="tx1"/>
                </a:solidFill>
                <a:latin typeface="Trebuchet MS" panose="020B0603020202020204" pitchFamily="34" charset="0"/>
                <a:ea typeface="ＭＳ Ｐゴシック" panose="020B0600070205080204" pitchFamily="34" charset="-128"/>
              </a:defRPr>
            </a:lvl2pPr>
            <a:lvl3pPr marL="1143000" indent="-228600">
              <a:defRPr sz="2400">
                <a:solidFill>
                  <a:schemeClr val="tx1"/>
                </a:solidFill>
                <a:latin typeface="Trebuchet MS" panose="020B0603020202020204" pitchFamily="34" charset="0"/>
                <a:ea typeface="ＭＳ Ｐゴシック" panose="020B0600070205080204" pitchFamily="34" charset="-128"/>
              </a:defRPr>
            </a:lvl3pPr>
            <a:lvl4pPr marL="1600200" indent="-228600">
              <a:defRPr sz="2400">
                <a:solidFill>
                  <a:schemeClr val="tx1"/>
                </a:solidFill>
                <a:latin typeface="Trebuchet MS" panose="020B0603020202020204" pitchFamily="34" charset="0"/>
                <a:ea typeface="ＭＳ Ｐゴシック" panose="020B0600070205080204" pitchFamily="34" charset="-128"/>
              </a:defRPr>
            </a:lvl4pPr>
            <a:lvl5pPr marL="2057400" indent="-228600">
              <a:defRPr sz="2400">
                <a:solidFill>
                  <a:schemeClr val="tx1"/>
                </a:solidFill>
                <a:latin typeface="Trebuchet MS" panose="020B0603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9pPr>
          </a:lstStyle>
          <a:p>
            <a:pPr eaLnBrk="1" hangingPunct="1">
              <a:lnSpc>
                <a:spcPct val="150000"/>
              </a:lnSpc>
            </a:pPr>
            <a:r>
              <a:rPr lang="fr-BE" altLang="en-US" sz="1800" b="1" dirty="0" smtClean="0">
                <a:latin typeface="Century Gothic" panose="020B0502020202020204" pitchFamily="34" charset="0"/>
                <a:cs typeface="Calibri" panose="020F0502020204030204" pitchFamily="34" charset="0"/>
              </a:rPr>
              <a:t>Project Area </a:t>
            </a:r>
            <a:r>
              <a:rPr lang="fr-BE" altLang="en-US" sz="1400" dirty="0" smtClean="0">
                <a:latin typeface="Century Gothic" panose="020B0502020202020204" pitchFamily="34" charset="0"/>
                <a:cs typeface="Calibri" panose="020F0502020204030204" pitchFamily="34" charset="0"/>
              </a:rPr>
              <a:t>[</a:t>
            </a:r>
            <a:r>
              <a:rPr lang="pt-PT" sz="1400" dirty="0" smtClean="0">
                <a:latin typeface="Century Gothic" panose="020B0502020202020204" pitchFamily="34" charset="0"/>
              </a:rPr>
              <a:t>Covers </a:t>
            </a:r>
            <a:r>
              <a:rPr lang="pt-PT" sz="1400" dirty="0" err="1" smtClean="0">
                <a:latin typeface="Century Gothic" panose="020B0502020202020204" pitchFamily="34" charset="0"/>
              </a:rPr>
              <a:t>all</a:t>
            </a:r>
            <a:r>
              <a:rPr lang="pt-PT" sz="1400" dirty="0" smtClean="0">
                <a:latin typeface="Century Gothic" panose="020B0502020202020204" pitchFamily="34" charset="0"/>
              </a:rPr>
              <a:t> Natura 2000 Network in </a:t>
            </a:r>
            <a:r>
              <a:rPr lang="pt-PT" sz="1400" dirty="0" err="1" smtClean="0">
                <a:latin typeface="Century Gothic" panose="020B0502020202020204" pitchFamily="34" charset="0"/>
              </a:rPr>
              <a:t>Azores</a:t>
            </a:r>
            <a:r>
              <a:rPr lang="pt-PT" sz="1400" dirty="0" smtClean="0">
                <a:latin typeface="Century Gothic" panose="020B0502020202020204" pitchFamily="34" charset="0"/>
              </a:rPr>
              <a:t> (23 SAC; </a:t>
            </a:r>
            <a:r>
              <a:rPr lang="pt-PT" sz="1400" dirty="0">
                <a:latin typeface="Century Gothic" panose="020B0502020202020204" pitchFamily="34" charset="0"/>
              </a:rPr>
              <a:t>15 </a:t>
            </a:r>
            <a:r>
              <a:rPr lang="pt-PT" sz="1400" dirty="0" smtClean="0">
                <a:latin typeface="Century Gothic" panose="020B0502020202020204" pitchFamily="34" charset="0"/>
              </a:rPr>
              <a:t>SPA; </a:t>
            </a:r>
            <a:r>
              <a:rPr lang="pt-PT" sz="1400" dirty="0">
                <a:latin typeface="Century Gothic" panose="020B0502020202020204" pitchFamily="34" charset="0"/>
              </a:rPr>
              <a:t>3 </a:t>
            </a:r>
            <a:r>
              <a:rPr lang="pt-PT" sz="1400" dirty="0" smtClean="0">
                <a:latin typeface="Century Gothic" panose="020B0502020202020204" pitchFamily="34" charset="0"/>
              </a:rPr>
              <a:t>SCI)]</a:t>
            </a:r>
            <a:endParaRPr lang="pt-PT" sz="1400" dirty="0">
              <a:latin typeface="Century Gothic" panose="020B0502020202020204" pitchFamily="34" charset="0"/>
            </a:endParaRPr>
          </a:p>
        </p:txBody>
      </p:sp>
      <p:pic>
        <p:nvPicPr>
          <p:cNvPr id="21" name="Picture 2" descr="C:\LIFE_IP_AZORES2015\Life\Apresentação_LIFE\Acores_todos.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16767" y="1069745"/>
            <a:ext cx="7183625" cy="5078759"/>
          </a:xfrm>
          <a:prstGeom prst="rect">
            <a:avLst/>
          </a:prstGeom>
          <a:noFill/>
          <a:extLst>
            <a:ext uri="{909E8E84-426E-40DD-AFC4-6F175D3DCCD1}">
              <a14:hiddenFill xmlns:a14="http://schemas.microsoft.com/office/drawing/2010/main">
                <a:solidFill>
                  <a:srgbClr val="FFFFFF"/>
                </a:solidFill>
              </a14:hiddenFill>
            </a:ext>
          </a:extLst>
        </p:spPr>
      </p:pic>
      <p:pic>
        <p:nvPicPr>
          <p:cNvPr id="22" name="Imagem 2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028922" y="1046981"/>
            <a:ext cx="3816424" cy="4938902"/>
          </a:xfrm>
          <a:prstGeom prst="rect">
            <a:avLst/>
          </a:prstGeom>
        </p:spPr>
      </p:pic>
      <p:grpSp>
        <p:nvGrpSpPr>
          <p:cNvPr id="2" name="Grupo 1"/>
          <p:cNvGrpSpPr/>
          <p:nvPr/>
        </p:nvGrpSpPr>
        <p:grpSpPr>
          <a:xfrm>
            <a:off x="-1588" y="-531440"/>
            <a:ext cx="9172305" cy="1656184"/>
            <a:chOff x="-1588" y="-531440"/>
            <a:chExt cx="9172305" cy="1656184"/>
          </a:xfrm>
        </p:grpSpPr>
        <p:grpSp>
          <p:nvGrpSpPr>
            <p:cNvPr id="31" name="Grupo 30"/>
            <p:cNvGrpSpPr/>
            <p:nvPr/>
          </p:nvGrpSpPr>
          <p:grpSpPr>
            <a:xfrm>
              <a:off x="-1588" y="-27384"/>
              <a:ext cx="9172305" cy="692497"/>
              <a:chOff x="-1588" y="-27384"/>
              <a:chExt cx="9172305" cy="692497"/>
            </a:xfrm>
          </p:grpSpPr>
          <p:sp>
            <p:nvSpPr>
              <p:cNvPr id="38" name="Retângulo 37"/>
              <p:cNvSpPr/>
              <p:nvPr/>
            </p:nvSpPr>
            <p:spPr bwMode="auto">
              <a:xfrm>
                <a:off x="-1588" y="-581"/>
                <a:ext cx="9145588" cy="621269"/>
              </a:xfrm>
              <a:prstGeom prst="rect">
                <a:avLst/>
              </a:prstGeom>
              <a:gradFill flip="none" rotWithShape="1">
                <a:gsLst>
                  <a:gs pos="46000">
                    <a:srgbClr val="AFE3D0">
                      <a:tint val="66000"/>
                      <a:satMod val="160000"/>
                      <a:alpha val="79000"/>
                    </a:srgbClr>
                  </a:gs>
                  <a:gs pos="0">
                    <a:srgbClr val="D3F8EA"/>
                  </a:gs>
                  <a:gs pos="69000">
                    <a:srgbClr val="AFE3D0">
                      <a:tint val="44500"/>
                      <a:satMod val="160000"/>
                    </a:srgbClr>
                  </a:gs>
                  <a:gs pos="93000">
                    <a:srgbClr val="AFE3D0">
                      <a:tint val="23500"/>
                      <a:satMod val="160000"/>
                      <a:alpha val="76000"/>
                    </a:srgbClr>
                  </a:gs>
                </a:gsLst>
                <a:lin ang="2700000" scaled="1"/>
                <a:tileRect/>
              </a:gradFill>
              <a:ln>
                <a:noFill/>
              </a:ln>
              <a:effectLst>
                <a:outerShdw dist="1524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effectLst>
                    <a:outerShdw blurRad="952500" dist="50800" dir="5400000" sx="173000" sy="173000" algn="ctr" rotWithShape="0">
                      <a:srgbClr val="000000">
                        <a:alpha val="0"/>
                      </a:srgbClr>
                    </a:outerShdw>
                  </a:effectLst>
                </a:endParaRPr>
              </a:p>
            </p:txBody>
          </p:sp>
          <p:sp>
            <p:nvSpPr>
              <p:cNvPr id="39" name="Rectangle 53"/>
              <p:cNvSpPr>
                <a:spLocks noChangeArrowheads="1"/>
              </p:cNvSpPr>
              <p:nvPr/>
            </p:nvSpPr>
            <p:spPr bwMode="auto">
              <a:xfrm>
                <a:off x="1259632" y="-27384"/>
                <a:ext cx="7911085"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rebuchet MS" panose="020B0603020202020204" pitchFamily="34" charset="0"/>
                    <a:ea typeface="ＭＳ Ｐゴシック" panose="020B0600070205080204" pitchFamily="34" charset="-128"/>
                  </a:defRPr>
                </a:lvl1pPr>
                <a:lvl2pPr marL="742950" indent="-285750">
                  <a:defRPr sz="2400">
                    <a:solidFill>
                      <a:schemeClr val="tx1"/>
                    </a:solidFill>
                    <a:latin typeface="Trebuchet MS" panose="020B0603020202020204" pitchFamily="34" charset="0"/>
                    <a:ea typeface="ＭＳ Ｐゴシック" panose="020B0600070205080204" pitchFamily="34" charset="-128"/>
                  </a:defRPr>
                </a:lvl2pPr>
                <a:lvl3pPr marL="1143000" indent="-228600">
                  <a:defRPr sz="2400">
                    <a:solidFill>
                      <a:schemeClr val="tx1"/>
                    </a:solidFill>
                    <a:latin typeface="Trebuchet MS" panose="020B0603020202020204" pitchFamily="34" charset="0"/>
                    <a:ea typeface="ＭＳ Ｐゴシック" panose="020B0600070205080204" pitchFamily="34" charset="-128"/>
                  </a:defRPr>
                </a:lvl3pPr>
                <a:lvl4pPr marL="1600200" indent="-228600">
                  <a:defRPr sz="2400">
                    <a:solidFill>
                      <a:schemeClr val="tx1"/>
                    </a:solidFill>
                    <a:latin typeface="Trebuchet MS" panose="020B0603020202020204" pitchFamily="34" charset="0"/>
                    <a:ea typeface="ＭＳ Ｐゴシック" panose="020B0600070205080204" pitchFamily="34" charset="-128"/>
                  </a:defRPr>
                </a:lvl4pPr>
                <a:lvl5pPr marL="2057400" indent="-228600">
                  <a:defRPr sz="2400">
                    <a:solidFill>
                      <a:schemeClr val="tx1"/>
                    </a:solidFill>
                    <a:latin typeface="Trebuchet MS" panose="020B0603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9pPr>
              </a:lstStyle>
              <a:p>
                <a:pPr algn="r" eaLnBrk="1" hangingPunct="1">
                  <a:defRPr/>
                </a:pPr>
                <a:r>
                  <a:rPr lang="pt-PT" sz="1400" b="1" dirty="0" smtClean="0">
                    <a:ln w="0"/>
                    <a:solidFill>
                      <a:srgbClr val="1C3E48"/>
                    </a:solidFill>
                    <a:latin typeface="Century Gothic" panose="020B0502020202020204" pitchFamily="34" charset="0"/>
                  </a:rPr>
                  <a:t>Active </a:t>
                </a:r>
                <a:r>
                  <a:rPr lang="pt-PT" sz="1400" b="1" dirty="0" err="1" smtClean="0">
                    <a:ln w="0"/>
                    <a:solidFill>
                      <a:srgbClr val="1C3E48"/>
                    </a:solidFill>
                    <a:latin typeface="Century Gothic" panose="020B0502020202020204" pitchFamily="34" charset="0"/>
                  </a:rPr>
                  <a:t>protection</a:t>
                </a:r>
                <a:r>
                  <a:rPr lang="pt-PT" sz="1400" b="1" dirty="0" smtClean="0">
                    <a:ln w="0"/>
                    <a:solidFill>
                      <a:srgbClr val="1C3E48"/>
                    </a:solidFill>
                    <a:latin typeface="Century Gothic" panose="020B0502020202020204" pitchFamily="34" charset="0"/>
                  </a:rPr>
                  <a:t> </a:t>
                </a:r>
                <a:r>
                  <a:rPr lang="pt-PT" sz="1400" b="1" dirty="0" err="1" smtClean="0">
                    <a:ln w="0"/>
                    <a:solidFill>
                      <a:srgbClr val="1C3E48"/>
                    </a:solidFill>
                    <a:latin typeface="Century Gothic" panose="020B0502020202020204" pitchFamily="34" charset="0"/>
                  </a:rPr>
                  <a:t>and</a:t>
                </a:r>
                <a:r>
                  <a:rPr lang="pt-PT" sz="1400" b="1" dirty="0" smtClean="0">
                    <a:ln w="0"/>
                    <a:solidFill>
                      <a:srgbClr val="1C3E48"/>
                    </a:solidFill>
                    <a:latin typeface="Century Gothic" panose="020B0502020202020204" pitchFamily="34" charset="0"/>
                  </a:rPr>
                  <a:t> </a:t>
                </a:r>
                <a:r>
                  <a:rPr lang="pt-PT" sz="1400" b="1" dirty="0" err="1" smtClean="0">
                    <a:ln w="0"/>
                    <a:solidFill>
                      <a:srgbClr val="1C3E48"/>
                    </a:solidFill>
                    <a:latin typeface="Century Gothic" panose="020B0502020202020204" pitchFamily="34" charset="0"/>
                  </a:rPr>
                  <a:t>integrated</a:t>
                </a:r>
                <a:r>
                  <a:rPr lang="pt-PT" sz="1400" b="1" dirty="0" smtClean="0">
                    <a:ln w="0"/>
                    <a:solidFill>
                      <a:srgbClr val="1C3E48"/>
                    </a:solidFill>
                    <a:latin typeface="Century Gothic" panose="020B0502020202020204" pitchFamily="34" charset="0"/>
                  </a:rPr>
                  <a:t> management </a:t>
                </a:r>
                <a:r>
                  <a:rPr lang="pt-PT" sz="1400" b="1" dirty="0" err="1" smtClean="0">
                    <a:ln w="0"/>
                    <a:solidFill>
                      <a:srgbClr val="1C3E48"/>
                    </a:solidFill>
                    <a:latin typeface="Century Gothic" panose="020B0502020202020204" pitchFamily="34" charset="0"/>
                  </a:rPr>
                  <a:t>of</a:t>
                </a:r>
                <a:r>
                  <a:rPr lang="pt-PT" sz="1400" b="1" dirty="0" smtClean="0">
                    <a:ln w="0"/>
                    <a:solidFill>
                      <a:srgbClr val="1C3E48"/>
                    </a:solidFill>
                    <a:latin typeface="Century Gothic" panose="020B0502020202020204" pitchFamily="34" charset="0"/>
                  </a:rPr>
                  <a:t> Natura 2000 </a:t>
                </a:r>
              </a:p>
              <a:p>
                <a:pPr algn="r" eaLnBrk="1" hangingPunct="1">
                  <a:defRPr/>
                </a:pPr>
                <a:r>
                  <a:rPr lang="pt-PT" sz="1400" b="1" dirty="0" smtClean="0">
                    <a:ln w="0"/>
                    <a:solidFill>
                      <a:srgbClr val="1C3E48"/>
                    </a:solidFill>
                    <a:latin typeface="Century Gothic" panose="020B0502020202020204" pitchFamily="34" charset="0"/>
                  </a:rPr>
                  <a:t>Network in </a:t>
                </a:r>
                <a:r>
                  <a:rPr lang="pt-PT" sz="1400" b="1" dirty="0" err="1" smtClean="0">
                    <a:ln w="0"/>
                    <a:solidFill>
                      <a:srgbClr val="1C3E48"/>
                    </a:solidFill>
                    <a:latin typeface="Century Gothic" panose="020B0502020202020204" pitchFamily="34" charset="0"/>
                  </a:rPr>
                  <a:t>Azores</a:t>
                </a:r>
                <a:endParaRPr lang="pt-PT" sz="1400" b="1" dirty="0" smtClean="0">
                  <a:ln w="0"/>
                  <a:solidFill>
                    <a:srgbClr val="1C3E48"/>
                  </a:solidFill>
                  <a:latin typeface="Century Gothic" panose="020B0502020202020204" pitchFamily="34" charset="0"/>
                </a:endParaRPr>
              </a:p>
              <a:p>
                <a:pPr algn="r" eaLnBrk="1" hangingPunct="1">
                  <a:defRPr/>
                </a:pPr>
                <a:r>
                  <a:rPr lang="pt-PT" sz="1100" b="1" dirty="0" smtClean="0">
                    <a:ln w="0"/>
                    <a:solidFill>
                      <a:srgbClr val="1C3E48"/>
                    </a:solidFill>
                    <a:latin typeface="Century Gothic" panose="020B0502020202020204" pitchFamily="34" charset="0"/>
                  </a:rPr>
                  <a:t>LIFE IP AZORES NATURA – LIFE 17 IPE/PT 000010</a:t>
                </a:r>
                <a:endParaRPr lang="en-US" altLang="en-US" sz="1100" b="1" dirty="0" smtClean="0">
                  <a:solidFill>
                    <a:srgbClr val="1C3E48"/>
                  </a:solidFill>
                  <a:latin typeface="Century Gothic" panose="020B0502020202020204" pitchFamily="34" charset="0"/>
                </a:endParaRPr>
              </a:p>
            </p:txBody>
          </p:sp>
          <p:pic>
            <p:nvPicPr>
              <p:cNvPr id="40" name="Picture 10" descr="http://fnyh.org/wp-content/uploads/2015/01/LIFE.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54387" y="30055"/>
                <a:ext cx="887409" cy="590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8" descr="http://www.europarc.org/communication-skills/images/2.1%20N2000.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587" y="30055"/>
                <a:ext cx="712273" cy="590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5" name="Imagem 4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547664" y="-531440"/>
              <a:ext cx="1656184" cy="1656184"/>
            </a:xfrm>
            <a:prstGeom prst="rect">
              <a:avLst/>
            </a:prstGeom>
          </p:spPr>
        </p:pic>
      </p:grpSp>
    </p:spTree>
    <p:extLst>
      <p:ext uri="{BB962C8B-B14F-4D97-AF65-F5344CB8AC3E}">
        <p14:creationId xmlns:p14="http://schemas.microsoft.com/office/powerpoint/2010/main" val="21275807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21"/>
                                        </p:tgtEl>
                                      </p:cBhvr>
                                    </p:animEffect>
                                    <p:anim calcmode="lin" valueType="num">
                                      <p:cBhvr>
                                        <p:cTn id="7" dur="1000"/>
                                        <p:tgtEl>
                                          <p:spTgt spid="21"/>
                                        </p:tgtEl>
                                        <p:attrNameLst>
                                          <p:attrName>ppt_x</p:attrName>
                                        </p:attrNameLst>
                                      </p:cBhvr>
                                      <p:tavLst>
                                        <p:tav tm="0">
                                          <p:val>
                                            <p:strVal val="ppt_x"/>
                                          </p:val>
                                        </p:tav>
                                        <p:tav tm="100000">
                                          <p:val>
                                            <p:strVal val="ppt_x"/>
                                          </p:val>
                                        </p:tav>
                                      </p:tavLst>
                                    </p:anim>
                                    <p:anim calcmode="lin" valueType="num">
                                      <p:cBhvr>
                                        <p:cTn id="8" dur="1000"/>
                                        <p:tgtEl>
                                          <p:spTgt spid="21"/>
                                        </p:tgtEl>
                                        <p:attrNameLst>
                                          <p:attrName>ppt_y</p:attrName>
                                        </p:attrNameLst>
                                      </p:cBhvr>
                                      <p:tavLst>
                                        <p:tav tm="0">
                                          <p:val>
                                            <p:strVal val="ppt_y"/>
                                          </p:val>
                                        </p:tav>
                                        <p:tav tm="100000">
                                          <p:val>
                                            <p:strVal val="ppt_y+.1"/>
                                          </p:val>
                                        </p:tav>
                                      </p:tavLst>
                                    </p:anim>
                                    <p:set>
                                      <p:cBhvr>
                                        <p:cTn id="9" dur="1" fill="hold">
                                          <p:stCondLst>
                                            <p:cond delay="999"/>
                                          </p:stCondLst>
                                        </p:cTn>
                                        <p:tgtEl>
                                          <p:spTgt spid="21"/>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upo 26"/>
          <p:cNvGrpSpPr/>
          <p:nvPr/>
        </p:nvGrpSpPr>
        <p:grpSpPr>
          <a:xfrm>
            <a:off x="-1588" y="-27384"/>
            <a:ext cx="9172305" cy="692497"/>
            <a:chOff x="-1588" y="-27384"/>
            <a:chExt cx="9172305" cy="692497"/>
          </a:xfrm>
        </p:grpSpPr>
        <p:sp>
          <p:nvSpPr>
            <p:cNvPr id="28" name="Retângulo 27"/>
            <p:cNvSpPr/>
            <p:nvPr/>
          </p:nvSpPr>
          <p:spPr bwMode="auto">
            <a:xfrm>
              <a:off x="-1588" y="-581"/>
              <a:ext cx="9145588" cy="621269"/>
            </a:xfrm>
            <a:prstGeom prst="rect">
              <a:avLst/>
            </a:prstGeom>
            <a:gradFill flip="none" rotWithShape="1">
              <a:gsLst>
                <a:gs pos="46000">
                  <a:srgbClr val="AFE3D0">
                    <a:tint val="66000"/>
                    <a:satMod val="160000"/>
                    <a:alpha val="79000"/>
                  </a:srgbClr>
                </a:gs>
                <a:gs pos="0">
                  <a:srgbClr val="D3F8EA"/>
                </a:gs>
                <a:gs pos="69000">
                  <a:srgbClr val="AFE3D0">
                    <a:tint val="44500"/>
                    <a:satMod val="160000"/>
                  </a:srgbClr>
                </a:gs>
                <a:gs pos="93000">
                  <a:srgbClr val="AFE3D0">
                    <a:tint val="23500"/>
                    <a:satMod val="160000"/>
                    <a:alpha val="76000"/>
                  </a:srgbClr>
                </a:gs>
              </a:gsLst>
              <a:lin ang="2700000" scaled="1"/>
              <a:tileRect/>
            </a:gradFill>
            <a:ln>
              <a:noFill/>
            </a:ln>
            <a:effectLst>
              <a:outerShdw dist="1524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effectLst>
                  <a:outerShdw blurRad="952500" dist="50800" dir="5400000" sx="173000" sy="173000" algn="ctr" rotWithShape="0">
                    <a:srgbClr val="000000">
                      <a:alpha val="0"/>
                    </a:srgbClr>
                  </a:outerShdw>
                </a:effectLst>
              </a:endParaRPr>
            </a:p>
          </p:txBody>
        </p:sp>
        <p:sp>
          <p:nvSpPr>
            <p:cNvPr id="29" name="Rectangle 53"/>
            <p:cNvSpPr>
              <a:spLocks noChangeArrowheads="1"/>
            </p:cNvSpPr>
            <p:nvPr/>
          </p:nvSpPr>
          <p:spPr bwMode="auto">
            <a:xfrm>
              <a:off x="1259632" y="-27384"/>
              <a:ext cx="7911085"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rebuchet MS" panose="020B0603020202020204" pitchFamily="34" charset="0"/>
                  <a:ea typeface="ＭＳ Ｐゴシック" panose="020B0600070205080204" pitchFamily="34" charset="-128"/>
                </a:defRPr>
              </a:lvl1pPr>
              <a:lvl2pPr marL="742950" indent="-285750">
                <a:defRPr sz="2400">
                  <a:solidFill>
                    <a:schemeClr val="tx1"/>
                  </a:solidFill>
                  <a:latin typeface="Trebuchet MS" panose="020B0603020202020204" pitchFamily="34" charset="0"/>
                  <a:ea typeface="ＭＳ Ｐゴシック" panose="020B0600070205080204" pitchFamily="34" charset="-128"/>
                </a:defRPr>
              </a:lvl2pPr>
              <a:lvl3pPr marL="1143000" indent="-228600">
                <a:defRPr sz="2400">
                  <a:solidFill>
                    <a:schemeClr val="tx1"/>
                  </a:solidFill>
                  <a:latin typeface="Trebuchet MS" panose="020B0603020202020204" pitchFamily="34" charset="0"/>
                  <a:ea typeface="ＭＳ Ｐゴシック" panose="020B0600070205080204" pitchFamily="34" charset="-128"/>
                </a:defRPr>
              </a:lvl3pPr>
              <a:lvl4pPr marL="1600200" indent="-228600">
                <a:defRPr sz="2400">
                  <a:solidFill>
                    <a:schemeClr val="tx1"/>
                  </a:solidFill>
                  <a:latin typeface="Trebuchet MS" panose="020B0603020202020204" pitchFamily="34" charset="0"/>
                  <a:ea typeface="ＭＳ Ｐゴシック" panose="020B0600070205080204" pitchFamily="34" charset="-128"/>
                </a:defRPr>
              </a:lvl4pPr>
              <a:lvl5pPr marL="2057400" indent="-228600">
                <a:defRPr sz="2400">
                  <a:solidFill>
                    <a:schemeClr val="tx1"/>
                  </a:solidFill>
                  <a:latin typeface="Trebuchet MS" panose="020B0603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9pPr>
            </a:lstStyle>
            <a:p>
              <a:pPr algn="r" eaLnBrk="1" hangingPunct="1">
                <a:defRPr/>
              </a:pPr>
              <a:r>
                <a:rPr lang="pt-PT" sz="1400" b="1" dirty="0" smtClean="0">
                  <a:ln w="0"/>
                  <a:solidFill>
                    <a:srgbClr val="1C3E48"/>
                  </a:solidFill>
                  <a:latin typeface="Century Gothic" panose="020B0502020202020204" pitchFamily="34" charset="0"/>
                </a:rPr>
                <a:t>Active </a:t>
              </a:r>
              <a:r>
                <a:rPr lang="pt-PT" sz="1400" b="1" dirty="0" err="1" smtClean="0">
                  <a:ln w="0"/>
                  <a:solidFill>
                    <a:srgbClr val="1C3E48"/>
                  </a:solidFill>
                  <a:latin typeface="Century Gothic" panose="020B0502020202020204" pitchFamily="34" charset="0"/>
                </a:rPr>
                <a:t>protection</a:t>
              </a:r>
              <a:r>
                <a:rPr lang="pt-PT" sz="1400" b="1" dirty="0" smtClean="0">
                  <a:ln w="0"/>
                  <a:solidFill>
                    <a:srgbClr val="1C3E48"/>
                  </a:solidFill>
                  <a:latin typeface="Century Gothic" panose="020B0502020202020204" pitchFamily="34" charset="0"/>
                </a:rPr>
                <a:t> </a:t>
              </a:r>
              <a:r>
                <a:rPr lang="pt-PT" sz="1400" b="1" dirty="0" err="1" smtClean="0">
                  <a:ln w="0"/>
                  <a:solidFill>
                    <a:srgbClr val="1C3E48"/>
                  </a:solidFill>
                  <a:latin typeface="Century Gothic" panose="020B0502020202020204" pitchFamily="34" charset="0"/>
                </a:rPr>
                <a:t>and</a:t>
              </a:r>
              <a:r>
                <a:rPr lang="pt-PT" sz="1400" b="1" dirty="0" smtClean="0">
                  <a:ln w="0"/>
                  <a:solidFill>
                    <a:srgbClr val="1C3E48"/>
                  </a:solidFill>
                  <a:latin typeface="Century Gothic" panose="020B0502020202020204" pitchFamily="34" charset="0"/>
                </a:rPr>
                <a:t> </a:t>
              </a:r>
              <a:r>
                <a:rPr lang="pt-PT" sz="1400" b="1" dirty="0" err="1" smtClean="0">
                  <a:ln w="0"/>
                  <a:solidFill>
                    <a:srgbClr val="1C3E48"/>
                  </a:solidFill>
                  <a:latin typeface="Century Gothic" panose="020B0502020202020204" pitchFamily="34" charset="0"/>
                </a:rPr>
                <a:t>integrated</a:t>
              </a:r>
              <a:r>
                <a:rPr lang="pt-PT" sz="1400" b="1" dirty="0" smtClean="0">
                  <a:ln w="0"/>
                  <a:solidFill>
                    <a:srgbClr val="1C3E48"/>
                  </a:solidFill>
                  <a:latin typeface="Century Gothic" panose="020B0502020202020204" pitchFamily="34" charset="0"/>
                </a:rPr>
                <a:t> management </a:t>
              </a:r>
              <a:r>
                <a:rPr lang="pt-PT" sz="1400" b="1" dirty="0" err="1" smtClean="0">
                  <a:ln w="0"/>
                  <a:solidFill>
                    <a:srgbClr val="1C3E48"/>
                  </a:solidFill>
                  <a:latin typeface="Century Gothic" panose="020B0502020202020204" pitchFamily="34" charset="0"/>
                </a:rPr>
                <a:t>of</a:t>
              </a:r>
              <a:r>
                <a:rPr lang="pt-PT" sz="1400" b="1" dirty="0" smtClean="0">
                  <a:ln w="0"/>
                  <a:solidFill>
                    <a:srgbClr val="1C3E48"/>
                  </a:solidFill>
                  <a:latin typeface="Century Gothic" panose="020B0502020202020204" pitchFamily="34" charset="0"/>
                </a:rPr>
                <a:t> Natura 2000 </a:t>
              </a:r>
            </a:p>
            <a:p>
              <a:pPr algn="r" eaLnBrk="1" hangingPunct="1">
                <a:defRPr/>
              </a:pPr>
              <a:r>
                <a:rPr lang="pt-PT" sz="1400" b="1" dirty="0" smtClean="0">
                  <a:ln w="0"/>
                  <a:solidFill>
                    <a:srgbClr val="1C3E48"/>
                  </a:solidFill>
                  <a:latin typeface="Century Gothic" panose="020B0502020202020204" pitchFamily="34" charset="0"/>
                </a:rPr>
                <a:t>Network in </a:t>
              </a:r>
              <a:r>
                <a:rPr lang="pt-PT" sz="1400" b="1" dirty="0" err="1" smtClean="0">
                  <a:ln w="0"/>
                  <a:solidFill>
                    <a:srgbClr val="1C3E48"/>
                  </a:solidFill>
                  <a:latin typeface="Century Gothic" panose="020B0502020202020204" pitchFamily="34" charset="0"/>
                </a:rPr>
                <a:t>Azores</a:t>
              </a:r>
              <a:endParaRPr lang="pt-PT" sz="1400" b="1" dirty="0" smtClean="0">
                <a:ln w="0"/>
                <a:solidFill>
                  <a:srgbClr val="1C3E48"/>
                </a:solidFill>
                <a:latin typeface="Century Gothic" panose="020B0502020202020204" pitchFamily="34" charset="0"/>
              </a:endParaRPr>
            </a:p>
            <a:p>
              <a:pPr algn="r" eaLnBrk="1" hangingPunct="1">
                <a:defRPr/>
              </a:pPr>
              <a:r>
                <a:rPr lang="pt-PT" sz="1100" b="1" dirty="0" smtClean="0">
                  <a:ln w="0"/>
                  <a:solidFill>
                    <a:srgbClr val="1C3E48"/>
                  </a:solidFill>
                  <a:latin typeface="Century Gothic" panose="020B0502020202020204" pitchFamily="34" charset="0"/>
                </a:rPr>
                <a:t>LIFE IP AZORES NATURA – LIFE 17 IPE/PT 000010</a:t>
              </a:r>
              <a:endParaRPr lang="en-US" altLang="en-US" sz="1100" b="1" dirty="0" smtClean="0">
                <a:solidFill>
                  <a:srgbClr val="1C3E48"/>
                </a:solidFill>
                <a:latin typeface="Century Gothic" panose="020B0502020202020204" pitchFamily="34" charset="0"/>
              </a:endParaRPr>
            </a:p>
          </p:txBody>
        </p:sp>
        <p:pic>
          <p:nvPicPr>
            <p:cNvPr id="30" name="Picture 10" descr="http://fnyh.org/wp-content/uploads/2015/01/LIF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7" y="30055"/>
              <a:ext cx="887409" cy="590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8" descr="http://www.europarc.org/communication-skills/images/2.1%20N200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7" y="30055"/>
              <a:ext cx="712273" cy="590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8" name="Conexão reta 7"/>
          <p:cNvCxnSpPr/>
          <p:nvPr/>
        </p:nvCxnSpPr>
        <p:spPr>
          <a:xfrm>
            <a:off x="0" y="6237312"/>
            <a:ext cx="9144000" cy="0"/>
          </a:xfrm>
          <a:prstGeom prst="line">
            <a:avLst/>
          </a:prstGeom>
          <a:ln w="38100">
            <a:solidFill>
              <a:srgbClr val="AFE3D0"/>
            </a:solidFill>
          </a:ln>
        </p:spPr>
        <p:style>
          <a:lnRef idx="1">
            <a:schemeClr val="accent1"/>
          </a:lnRef>
          <a:fillRef idx="0">
            <a:schemeClr val="accent1"/>
          </a:fillRef>
          <a:effectRef idx="0">
            <a:schemeClr val="accent1"/>
          </a:effectRef>
          <a:fontRef idx="minor">
            <a:schemeClr val="tx1"/>
          </a:fontRef>
        </p:style>
      </p:cxnSp>
      <p:pic>
        <p:nvPicPr>
          <p:cNvPr id="32" name="Picture 4" descr="http://www.azores.gov.pt/NR/rdonlyres/88A32A89-2561-4C22-A82F-530640C510A2/755875/Logo_P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06625" y="6282498"/>
            <a:ext cx="565575" cy="52787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6" descr="http://www.azores.gov.pt/NR/rdonlyres/A1197A03-23BB-40F6-AA68-6C3FEC711B55/335484/LogotipoGovernodosAores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64789" y="6381402"/>
            <a:ext cx="959339" cy="294238"/>
          </a:xfrm>
          <a:prstGeom prst="rect">
            <a:avLst/>
          </a:prstGeom>
          <a:noFill/>
          <a:extLst>
            <a:ext uri="{909E8E84-426E-40DD-AFC4-6F175D3DCCD1}">
              <a14:hiddenFill xmlns:a14="http://schemas.microsoft.com/office/drawing/2010/main">
                <a:solidFill>
                  <a:srgbClr val="FFFFFF"/>
                </a:solidFill>
              </a14:hiddenFill>
            </a:ext>
          </a:extLst>
        </p:spPr>
      </p:pic>
      <p:pic>
        <p:nvPicPr>
          <p:cNvPr id="34" name="Imagem 15"/>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04204" y="6373504"/>
            <a:ext cx="732092" cy="32627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35" name="Imagem 16"/>
          <p:cNvPicPr>
            <a:picLocks noChangeAspect="1"/>
          </p:cNvPicPr>
          <p:nvPr/>
        </p:nvPicPr>
        <p:blipFill>
          <a:blip r:embed="rId8" cstate="print">
            <a:extLst>
              <a:ext uri="{28A0092B-C50C-407E-A947-70E740481C1C}">
                <a14:useLocalDpi xmlns:a14="http://schemas.microsoft.com/office/drawing/2010/main" val="0"/>
              </a:ext>
            </a:extLst>
          </a:blip>
          <a:srcRect l="20705" t="3252" r="21651" b="10634"/>
          <a:stretch>
            <a:fillRect/>
          </a:stretch>
        </p:blipFill>
        <p:spPr bwMode="auto">
          <a:xfrm>
            <a:off x="7942175" y="6304639"/>
            <a:ext cx="985925" cy="436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Imagem 17"/>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63726" y="6251693"/>
            <a:ext cx="560193" cy="561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62"/>
          <p:cNvSpPr>
            <a:spLocks noChangeArrowheads="1"/>
          </p:cNvSpPr>
          <p:nvPr/>
        </p:nvSpPr>
        <p:spPr bwMode="auto">
          <a:xfrm>
            <a:off x="374438" y="1540237"/>
            <a:ext cx="8553662" cy="3504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rebuchet MS" panose="020B0603020202020204" pitchFamily="34" charset="0"/>
                <a:ea typeface="ＭＳ Ｐゴシック" panose="020B0600070205080204" pitchFamily="34" charset="-128"/>
              </a:defRPr>
            </a:lvl1pPr>
            <a:lvl2pPr marL="742950" indent="-285750">
              <a:defRPr sz="2400">
                <a:solidFill>
                  <a:schemeClr val="tx1"/>
                </a:solidFill>
                <a:latin typeface="Trebuchet MS" panose="020B0603020202020204" pitchFamily="34" charset="0"/>
                <a:ea typeface="ＭＳ Ｐゴシック" panose="020B0600070205080204" pitchFamily="34" charset="-128"/>
              </a:defRPr>
            </a:lvl2pPr>
            <a:lvl3pPr marL="1143000" indent="-228600">
              <a:defRPr sz="2400">
                <a:solidFill>
                  <a:schemeClr val="tx1"/>
                </a:solidFill>
                <a:latin typeface="Trebuchet MS" panose="020B0603020202020204" pitchFamily="34" charset="0"/>
                <a:ea typeface="ＭＳ Ｐゴシック" panose="020B0600070205080204" pitchFamily="34" charset="-128"/>
              </a:defRPr>
            </a:lvl3pPr>
            <a:lvl4pPr marL="1600200" indent="-228600">
              <a:defRPr sz="2400">
                <a:solidFill>
                  <a:schemeClr val="tx1"/>
                </a:solidFill>
                <a:latin typeface="Trebuchet MS" panose="020B0603020202020204" pitchFamily="34" charset="0"/>
                <a:ea typeface="ＭＳ Ｐゴシック" panose="020B0600070205080204" pitchFamily="34" charset="-128"/>
              </a:defRPr>
            </a:lvl4pPr>
            <a:lvl5pPr marL="2057400" indent="-228600">
              <a:defRPr sz="2400">
                <a:solidFill>
                  <a:schemeClr val="tx1"/>
                </a:solidFill>
                <a:latin typeface="Trebuchet MS" panose="020B0603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9pPr>
          </a:lstStyle>
          <a:p>
            <a:r>
              <a:rPr lang="fr-BE" altLang="en-US" sz="2000" b="1" dirty="0" smtClean="0">
                <a:latin typeface="Century Gothic" panose="020B0502020202020204" pitchFamily="34" charset="0"/>
                <a:cs typeface="Calibri" panose="020F0502020204030204" pitchFamily="34" charset="0"/>
              </a:rPr>
              <a:t>Objectives &amp; Scope:</a:t>
            </a:r>
            <a:endParaRPr lang="fr-BE" altLang="en-US" sz="2000" b="1" dirty="0">
              <a:latin typeface="Century Gothic" panose="020B0502020202020204" pitchFamily="34" charset="0"/>
              <a:cs typeface="Calibri" panose="020F0502020204030204" pitchFamily="34" charset="0"/>
            </a:endParaRPr>
          </a:p>
          <a:p>
            <a:r>
              <a:rPr lang="fr-BE" altLang="en-US" sz="1800" b="1" dirty="0">
                <a:latin typeface="Century Gothic" panose="020B0502020202020204" pitchFamily="34" charset="0"/>
                <a:cs typeface="Calibri" panose="020F0502020204030204" pitchFamily="34" charset="0"/>
              </a:rPr>
              <a:t> </a:t>
            </a:r>
          </a:p>
          <a:p>
            <a:pPr marL="285750" indent="-285750" algn="just">
              <a:lnSpc>
                <a:spcPct val="150000"/>
              </a:lnSpc>
              <a:buFont typeface="Arial" panose="020B0604020202020204" pitchFamily="34" charset="0"/>
              <a:buChar char="•"/>
              <a:defRPr/>
            </a:pPr>
            <a:r>
              <a:rPr lang="fr-BE" altLang="en-US" sz="1600" dirty="0" err="1" smtClean="0">
                <a:latin typeface="Century Gothic" panose="020B0502020202020204" pitchFamily="34" charset="0"/>
                <a:cs typeface="Calibri" panose="020F0502020204030204" pitchFamily="34" charset="0"/>
              </a:rPr>
              <a:t>Implementation</a:t>
            </a:r>
            <a:r>
              <a:rPr lang="fr-BE" altLang="en-US" sz="1600" dirty="0" smtClean="0">
                <a:latin typeface="Century Gothic" panose="020B0502020202020204" pitchFamily="34" charset="0"/>
                <a:cs typeface="Calibri" panose="020F0502020204030204" pitchFamily="34" charset="0"/>
              </a:rPr>
              <a:t> of the </a:t>
            </a:r>
            <a:r>
              <a:rPr lang="fr-BE" altLang="en-US" sz="1600" dirty="0" err="1" smtClean="0">
                <a:latin typeface="Century Gothic" panose="020B0502020202020204" pitchFamily="34" charset="0"/>
                <a:cs typeface="Calibri" panose="020F0502020204030204" pitchFamily="34" charset="0"/>
              </a:rPr>
              <a:t>Regional</a:t>
            </a:r>
            <a:r>
              <a:rPr lang="fr-BE" altLang="en-US" sz="1600" dirty="0" smtClean="0">
                <a:latin typeface="Century Gothic" panose="020B0502020202020204" pitchFamily="34" charset="0"/>
                <a:cs typeface="Calibri" panose="020F0502020204030204" pitchFamily="34" charset="0"/>
              </a:rPr>
              <a:t> </a:t>
            </a:r>
            <a:r>
              <a:rPr lang="fr-BE" altLang="en-US" sz="1600" dirty="0" err="1" smtClean="0">
                <a:latin typeface="Century Gothic" panose="020B0502020202020204" pitchFamily="34" charset="0"/>
                <a:cs typeface="Calibri" panose="020F0502020204030204" pitchFamily="34" charset="0"/>
              </a:rPr>
              <a:t>Prioritized</a:t>
            </a:r>
            <a:r>
              <a:rPr lang="fr-BE" altLang="en-US" sz="1600" dirty="0" smtClean="0">
                <a:latin typeface="Century Gothic" panose="020B0502020202020204" pitchFamily="34" charset="0"/>
                <a:cs typeface="Calibri" panose="020F0502020204030204" pitchFamily="34" charset="0"/>
              </a:rPr>
              <a:t> Action Framework (PAF);</a:t>
            </a:r>
          </a:p>
          <a:p>
            <a:pPr algn="just">
              <a:lnSpc>
                <a:spcPct val="150000"/>
              </a:lnSpc>
              <a:defRPr/>
            </a:pPr>
            <a:endParaRPr lang="fr-BE" altLang="en-US" sz="1600" dirty="0" smtClean="0">
              <a:latin typeface="Century Gothic" panose="020B0502020202020204" pitchFamily="34" charset="0"/>
              <a:cs typeface="Calibri" panose="020F0502020204030204" pitchFamily="34" charset="0"/>
            </a:endParaRPr>
          </a:p>
          <a:p>
            <a:pPr marL="285750" indent="-285750" algn="just">
              <a:lnSpc>
                <a:spcPct val="150000"/>
              </a:lnSpc>
              <a:buFont typeface="Arial" panose="020B0604020202020204" pitchFamily="34" charset="0"/>
              <a:buChar char="•"/>
              <a:defRPr/>
            </a:pPr>
            <a:r>
              <a:rPr lang="fr-BE" altLang="en-US" sz="1600" dirty="0" err="1" smtClean="0">
                <a:latin typeface="Century Gothic" panose="020B0502020202020204" pitchFamily="34" charset="0"/>
                <a:cs typeface="Calibri" panose="020F0502020204030204" pitchFamily="34" charset="0"/>
              </a:rPr>
              <a:t>Improve</a:t>
            </a:r>
            <a:r>
              <a:rPr lang="fr-BE" altLang="en-US" sz="1600" dirty="0" smtClean="0">
                <a:latin typeface="Century Gothic" panose="020B0502020202020204" pitchFamily="34" charset="0"/>
                <a:cs typeface="Calibri" panose="020F0502020204030204" pitchFamily="34" charset="0"/>
              </a:rPr>
              <a:t> the conservation </a:t>
            </a:r>
            <a:r>
              <a:rPr lang="fr-BE" altLang="en-US" sz="1600" dirty="0" err="1" smtClean="0">
                <a:latin typeface="Century Gothic" panose="020B0502020202020204" pitchFamily="34" charset="0"/>
                <a:cs typeface="Calibri" panose="020F0502020204030204" pitchFamily="34" charset="0"/>
              </a:rPr>
              <a:t>status</a:t>
            </a:r>
            <a:r>
              <a:rPr lang="fr-BE" altLang="en-US" sz="1600" dirty="0" smtClean="0">
                <a:latin typeface="Century Gothic" panose="020B0502020202020204" pitchFamily="34" charset="0"/>
                <a:cs typeface="Calibri" panose="020F0502020204030204" pitchFamily="34" charset="0"/>
              </a:rPr>
              <a:t> for 100% of habitats and 50% or more of </a:t>
            </a:r>
            <a:r>
              <a:rPr lang="fr-BE" altLang="en-US" sz="1600" dirty="0" err="1" smtClean="0">
                <a:latin typeface="Century Gothic" panose="020B0502020202020204" pitchFamily="34" charset="0"/>
                <a:cs typeface="Calibri" panose="020F0502020204030204" pitchFamily="34" charset="0"/>
              </a:rPr>
              <a:t>species</a:t>
            </a:r>
            <a:r>
              <a:rPr lang="fr-BE" altLang="en-US" sz="1600" dirty="0" smtClean="0">
                <a:latin typeface="Century Gothic" panose="020B0502020202020204" pitchFamily="34" charset="0"/>
                <a:cs typeface="Calibri" panose="020F0502020204030204" pitchFamily="34" charset="0"/>
              </a:rPr>
              <a:t> (</a:t>
            </a:r>
            <a:r>
              <a:rPr lang="fr-BE" altLang="en-US" sz="1600" dirty="0" err="1" smtClean="0">
                <a:latin typeface="Century Gothic" panose="020B0502020202020204" pitchFamily="34" charset="0"/>
                <a:cs typeface="Calibri" panose="020F0502020204030204" pitchFamily="34" charset="0"/>
              </a:rPr>
              <a:t>those</a:t>
            </a:r>
            <a:r>
              <a:rPr lang="fr-BE" altLang="en-US" sz="1600" dirty="0" smtClean="0">
                <a:latin typeface="Century Gothic" panose="020B0502020202020204" pitchFamily="34" charset="0"/>
                <a:cs typeface="Calibri" panose="020F0502020204030204" pitchFamily="34" charset="0"/>
              </a:rPr>
              <a:t> </a:t>
            </a:r>
            <a:r>
              <a:rPr lang="fr-BE" altLang="en-US" sz="1600" dirty="0" err="1" smtClean="0">
                <a:latin typeface="Century Gothic" panose="020B0502020202020204" pitchFamily="34" charset="0"/>
                <a:cs typeface="Calibri" panose="020F0502020204030204" pitchFamily="34" charset="0"/>
              </a:rPr>
              <a:t>described</a:t>
            </a:r>
            <a:r>
              <a:rPr lang="fr-BE" altLang="en-US" sz="1600" dirty="0" smtClean="0">
                <a:latin typeface="Century Gothic" panose="020B0502020202020204" pitchFamily="34" charset="0"/>
                <a:cs typeface="Calibri" panose="020F0502020204030204" pitchFamily="34" charset="0"/>
              </a:rPr>
              <a:t> in </a:t>
            </a:r>
            <a:r>
              <a:rPr lang="fr-BE" altLang="en-US" sz="1600" dirty="0" err="1" smtClean="0">
                <a:latin typeface="Century Gothic" panose="020B0502020202020204" pitchFamily="34" charset="0"/>
                <a:cs typeface="Calibri" panose="020F0502020204030204" pitchFamily="34" charset="0"/>
              </a:rPr>
              <a:t>unfavourable</a:t>
            </a:r>
            <a:r>
              <a:rPr lang="fr-BE" altLang="en-US" sz="1600" dirty="0" smtClean="0">
                <a:latin typeface="Century Gothic" panose="020B0502020202020204" pitchFamily="34" charset="0"/>
                <a:cs typeface="Calibri" panose="020F0502020204030204" pitchFamily="34" charset="0"/>
              </a:rPr>
              <a:t> </a:t>
            </a:r>
            <a:r>
              <a:rPr lang="fr-BE" altLang="en-US" sz="1600" dirty="0" err="1" smtClean="0">
                <a:latin typeface="Century Gothic" panose="020B0502020202020204" pitchFamily="34" charset="0"/>
                <a:cs typeface="Calibri" panose="020F0502020204030204" pitchFamily="34" charset="0"/>
              </a:rPr>
              <a:t>status</a:t>
            </a:r>
            <a:r>
              <a:rPr lang="fr-BE" altLang="en-US" sz="1600" dirty="0" smtClean="0">
                <a:latin typeface="Century Gothic" panose="020B0502020202020204" pitchFamily="34" charset="0"/>
                <a:cs typeface="Calibri" panose="020F0502020204030204" pitchFamily="34" charset="0"/>
              </a:rPr>
              <a:t> on the last </a:t>
            </a:r>
            <a:r>
              <a:rPr lang="fr-BE" altLang="en-US" sz="1600" dirty="0" err="1" smtClean="0">
                <a:latin typeface="Century Gothic" panose="020B0502020202020204" pitchFamily="34" charset="0"/>
                <a:cs typeface="Calibri" panose="020F0502020204030204" pitchFamily="34" charset="0"/>
              </a:rPr>
              <a:t>reporting</a:t>
            </a:r>
            <a:r>
              <a:rPr lang="fr-BE" altLang="en-US" sz="1600" dirty="0" smtClean="0">
                <a:latin typeface="Century Gothic" panose="020B0502020202020204" pitchFamily="34" charset="0"/>
                <a:cs typeface="Calibri" panose="020F0502020204030204" pitchFamily="34" charset="0"/>
              </a:rPr>
              <a:t> to the EU;</a:t>
            </a:r>
            <a:endParaRPr lang="fr-BE" altLang="en-US" sz="1600" dirty="0">
              <a:latin typeface="Century Gothic" panose="020B0502020202020204" pitchFamily="34" charset="0"/>
              <a:cs typeface="Calibri" panose="020F0502020204030204" pitchFamily="34" charset="0"/>
            </a:endParaRPr>
          </a:p>
          <a:p>
            <a:pPr algn="just">
              <a:lnSpc>
                <a:spcPct val="150000"/>
              </a:lnSpc>
              <a:defRPr/>
            </a:pPr>
            <a:endParaRPr lang="fr-BE" altLang="en-US" sz="1600" dirty="0" smtClean="0">
              <a:latin typeface="Century Gothic" panose="020B0502020202020204" pitchFamily="34" charset="0"/>
              <a:cs typeface="Calibri" panose="020F0502020204030204" pitchFamily="34" charset="0"/>
            </a:endParaRPr>
          </a:p>
          <a:p>
            <a:pPr marL="285750" indent="-285750" algn="just">
              <a:lnSpc>
                <a:spcPct val="150000"/>
              </a:lnSpc>
              <a:buFont typeface="Arial" panose="020B0604020202020204" pitchFamily="34" charset="0"/>
              <a:buChar char="•"/>
              <a:defRPr/>
            </a:pPr>
            <a:r>
              <a:rPr lang="fr-BE" altLang="en-US" sz="1600" dirty="0" err="1" smtClean="0">
                <a:latin typeface="Century Gothic" panose="020B0502020202020204" pitchFamily="34" charset="0"/>
                <a:cs typeface="Calibri" panose="020F0502020204030204" pitchFamily="34" charset="0"/>
              </a:rPr>
              <a:t>Mobilization</a:t>
            </a:r>
            <a:r>
              <a:rPr lang="fr-BE" altLang="en-US" sz="1600" dirty="0" smtClean="0">
                <a:latin typeface="Century Gothic" panose="020B0502020202020204" pitchFamily="34" charset="0"/>
                <a:cs typeface="Calibri" panose="020F0502020204030204" pitchFamily="34" charset="0"/>
              </a:rPr>
              <a:t> of </a:t>
            </a:r>
            <a:r>
              <a:rPr lang="fr-BE" altLang="en-US" sz="1600" dirty="0" err="1" smtClean="0">
                <a:latin typeface="Century Gothic" panose="020B0502020202020204" pitchFamily="34" charset="0"/>
                <a:cs typeface="Calibri" panose="020F0502020204030204" pitchFamily="34" charset="0"/>
              </a:rPr>
              <a:t>complimentary</a:t>
            </a:r>
            <a:r>
              <a:rPr lang="fr-BE" altLang="en-US" sz="1600" dirty="0" smtClean="0">
                <a:latin typeface="Century Gothic" panose="020B0502020202020204" pitchFamily="34" charset="0"/>
                <a:cs typeface="Calibri" panose="020F0502020204030204" pitchFamily="34" charset="0"/>
              </a:rPr>
              <a:t> </a:t>
            </a:r>
            <a:r>
              <a:rPr lang="fr-BE" altLang="en-US" sz="1600" dirty="0" err="1" smtClean="0">
                <a:latin typeface="Century Gothic" panose="020B0502020202020204" pitchFamily="34" charset="0"/>
                <a:cs typeface="Calibri" panose="020F0502020204030204" pitchFamily="34" charset="0"/>
              </a:rPr>
              <a:t>funding</a:t>
            </a:r>
            <a:r>
              <a:rPr lang="fr-BE" altLang="en-US" sz="1600" dirty="0" smtClean="0">
                <a:latin typeface="Century Gothic" panose="020B0502020202020204" pitchFamily="34" charset="0"/>
                <a:cs typeface="Calibri" panose="020F0502020204030204" pitchFamily="34" charset="0"/>
              </a:rPr>
              <a:t>, </a:t>
            </a:r>
            <a:r>
              <a:rPr lang="fr-BE" altLang="en-US" sz="1600" dirty="0" err="1" smtClean="0">
                <a:latin typeface="Century Gothic" panose="020B0502020202020204" pitchFamily="34" charset="0"/>
                <a:cs typeface="Calibri" panose="020F0502020204030204" pitchFamily="34" charset="0"/>
              </a:rPr>
              <a:t>through</a:t>
            </a:r>
            <a:r>
              <a:rPr lang="fr-BE" altLang="en-US" sz="1600" dirty="0" smtClean="0">
                <a:latin typeface="Century Gothic" panose="020B0502020202020204" pitchFamily="34" charset="0"/>
                <a:cs typeface="Calibri" panose="020F0502020204030204" pitchFamily="34" charset="0"/>
              </a:rPr>
              <a:t> </a:t>
            </a:r>
            <a:r>
              <a:rPr lang="fr-BE" altLang="en-US" sz="1600" dirty="0" err="1" smtClean="0">
                <a:latin typeface="Century Gothic" panose="020B0502020202020204" pitchFamily="34" charset="0"/>
                <a:cs typeface="Calibri" panose="020F0502020204030204" pitchFamily="34" charset="0"/>
              </a:rPr>
              <a:t>other</a:t>
            </a:r>
            <a:r>
              <a:rPr lang="fr-BE" altLang="en-US" sz="1600" dirty="0" smtClean="0">
                <a:latin typeface="Century Gothic" panose="020B0502020202020204" pitchFamily="34" charset="0"/>
                <a:cs typeface="Calibri" panose="020F0502020204030204" pitchFamily="34" charset="0"/>
              </a:rPr>
              <a:t> </a:t>
            </a:r>
            <a:r>
              <a:rPr lang="fr-BE" altLang="en-US" sz="1600" dirty="0" err="1" smtClean="0">
                <a:latin typeface="Century Gothic" panose="020B0502020202020204" pitchFamily="34" charset="0"/>
                <a:cs typeface="Calibri" panose="020F0502020204030204" pitchFamily="34" charset="0"/>
              </a:rPr>
              <a:t>available</a:t>
            </a:r>
            <a:r>
              <a:rPr lang="fr-BE" altLang="en-US" sz="1600" dirty="0" smtClean="0">
                <a:latin typeface="Century Gothic" panose="020B0502020202020204" pitchFamily="34" charset="0"/>
                <a:cs typeface="Calibri" panose="020F0502020204030204" pitchFamily="34" charset="0"/>
              </a:rPr>
              <a:t> </a:t>
            </a:r>
            <a:r>
              <a:rPr lang="fr-BE" altLang="en-US" sz="1600" dirty="0" err="1" smtClean="0">
                <a:latin typeface="Century Gothic" panose="020B0502020202020204" pitchFamily="34" charset="0"/>
                <a:cs typeface="Calibri" panose="020F0502020204030204" pitchFamily="34" charset="0"/>
              </a:rPr>
              <a:t>funds</a:t>
            </a:r>
            <a:r>
              <a:rPr lang="fr-BE" altLang="en-US" sz="1600" dirty="0" smtClean="0">
                <a:latin typeface="Century Gothic" panose="020B0502020202020204" pitchFamily="34" charset="0"/>
                <a:cs typeface="Calibri" panose="020F0502020204030204" pitchFamily="34" charset="0"/>
              </a:rPr>
              <a:t>, in the management of N2000 sites in the Azores.</a:t>
            </a:r>
            <a:endParaRPr lang="fr-BE" altLang="en-US" sz="1600" dirty="0">
              <a:latin typeface="Century Gothic" panose="020B0502020202020204" pitchFamily="34" charset="0"/>
              <a:cs typeface="Calibri" panose="020F0502020204030204" pitchFamily="34" charset="0"/>
            </a:endParaRPr>
          </a:p>
          <a:p>
            <a:pPr>
              <a:lnSpc>
                <a:spcPct val="150000"/>
              </a:lnSpc>
              <a:defRPr/>
            </a:pPr>
            <a:endParaRPr lang="pt-BR" altLang="en-US" sz="1050" dirty="0" smtClean="0">
              <a:latin typeface="Century Gothic" panose="020B0502020202020204" pitchFamily="34" charset="0"/>
              <a:cs typeface="Calibri" panose="020F0502020204030204" pitchFamily="34" charset="0"/>
            </a:endParaRPr>
          </a:p>
        </p:txBody>
      </p:sp>
      <p:pic>
        <p:nvPicPr>
          <p:cNvPr id="26" name="Imagem 2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47664" y="-531440"/>
            <a:ext cx="1656184" cy="1656184"/>
          </a:xfrm>
          <a:prstGeom prst="rect">
            <a:avLst/>
          </a:prstGeom>
        </p:spPr>
      </p:pic>
    </p:spTree>
    <p:extLst>
      <p:ext uri="{BB962C8B-B14F-4D97-AF65-F5344CB8AC3E}">
        <p14:creationId xmlns:p14="http://schemas.microsoft.com/office/powerpoint/2010/main" val="3460688656"/>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Conexão reta 7"/>
          <p:cNvCxnSpPr/>
          <p:nvPr/>
        </p:nvCxnSpPr>
        <p:spPr>
          <a:xfrm>
            <a:off x="0" y="6237312"/>
            <a:ext cx="9144000" cy="0"/>
          </a:xfrm>
          <a:prstGeom prst="line">
            <a:avLst/>
          </a:prstGeom>
          <a:ln w="38100">
            <a:solidFill>
              <a:srgbClr val="AFE3D0"/>
            </a:solidFill>
          </a:ln>
        </p:spPr>
        <p:style>
          <a:lnRef idx="1">
            <a:schemeClr val="accent1"/>
          </a:lnRef>
          <a:fillRef idx="0">
            <a:schemeClr val="accent1"/>
          </a:fillRef>
          <a:effectRef idx="0">
            <a:schemeClr val="accent1"/>
          </a:effectRef>
          <a:fontRef idx="minor">
            <a:schemeClr val="tx1"/>
          </a:fontRef>
        </p:style>
      </p:cxnSp>
      <p:pic>
        <p:nvPicPr>
          <p:cNvPr id="32" name="Picture 4" descr="http://www.azores.gov.pt/NR/rdonlyres/88A32A89-2561-4C22-A82F-530640C510A2/755875/Logo_P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06625" y="6282498"/>
            <a:ext cx="565575" cy="52787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6" descr="http://www.azores.gov.pt/NR/rdonlyres/A1197A03-23BB-40F6-AA68-6C3FEC711B55/335484/LogotipoGovernodosAores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64789" y="6381402"/>
            <a:ext cx="959339" cy="294238"/>
          </a:xfrm>
          <a:prstGeom prst="rect">
            <a:avLst/>
          </a:prstGeom>
          <a:noFill/>
          <a:extLst>
            <a:ext uri="{909E8E84-426E-40DD-AFC4-6F175D3DCCD1}">
              <a14:hiddenFill xmlns:a14="http://schemas.microsoft.com/office/drawing/2010/main">
                <a:solidFill>
                  <a:srgbClr val="FFFFFF"/>
                </a:solidFill>
              </a14:hiddenFill>
            </a:ext>
          </a:extLst>
        </p:spPr>
      </p:pic>
      <p:pic>
        <p:nvPicPr>
          <p:cNvPr id="34" name="Imagem 15"/>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04204" y="6373504"/>
            <a:ext cx="732092" cy="32627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35" name="Imagem 16"/>
          <p:cNvPicPr>
            <a:picLocks noChangeAspect="1"/>
          </p:cNvPicPr>
          <p:nvPr/>
        </p:nvPicPr>
        <p:blipFill>
          <a:blip r:embed="rId6" cstate="print">
            <a:extLst>
              <a:ext uri="{28A0092B-C50C-407E-A947-70E740481C1C}">
                <a14:useLocalDpi xmlns:a14="http://schemas.microsoft.com/office/drawing/2010/main" val="0"/>
              </a:ext>
            </a:extLst>
          </a:blip>
          <a:srcRect l="20705" t="3252" r="21651" b="10634"/>
          <a:stretch>
            <a:fillRect/>
          </a:stretch>
        </p:blipFill>
        <p:spPr bwMode="auto">
          <a:xfrm>
            <a:off x="7942175" y="6304639"/>
            <a:ext cx="985925" cy="436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Imagem 17"/>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63726" y="6251693"/>
            <a:ext cx="560193" cy="561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62"/>
          <p:cNvSpPr>
            <a:spLocks noChangeArrowheads="1"/>
          </p:cNvSpPr>
          <p:nvPr/>
        </p:nvSpPr>
        <p:spPr bwMode="auto">
          <a:xfrm>
            <a:off x="374438" y="836712"/>
            <a:ext cx="8553662" cy="454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rebuchet MS" panose="020B0603020202020204" pitchFamily="34" charset="0"/>
                <a:ea typeface="ＭＳ Ｐゴシック" panose="020B0600070205080204" pitchFamily="34" charset="-128"/>
              </a:defRPr>
            </a:lvl1pPr>
            <a:lvl2pPr marL="742950" indent="-285750">
              <a:defRPr sz="2400">
                <a:solidFill>
                  <a:schemeClr val="tx1"/>
                </a:solidFill>
                <a:latin typeface="Trebuchet MS" panose="020B0603020202020204" pitchFamily="34" charset="0"/>
                <a:ea typeface="ＭＳ Ｐゴシック" panose="020B0600070205080204" pitchFamily="34" charset="-128"/>
              </a:defRPr>
            </a:lvl2pPr>
            <a:lvl3pPr marL="1143000" indent="-228600">
              <a:defRPr sz="2400">
                <a:solidFill>
                  <a:schemeClr val="tx1"/>
                </a:solidFill>
                <a:latin typeface="Trebuchet MS" panose="020B0603020202020204" pitchFamily="34" charset="0"/>
                <a:ea typeface="ＭＳ Ｐゴシック" panose="020B0600070205080204" pitchFamily="34" charset="-128"/>
              </a:defRPr>
            </a:lvl3pPr>
            <a:lvl4pPr marL="1600200" indent="-228600">
              <a:defRPr sz="2400">
                <a:solidFill>
                  <a:schemeClr val="tx1"/>
                </a:solidFill>
                <a:latin typeface="Trebuchet MS" panose="020B0603020202020204" pitchFamily="34" charset="0"/>
                <a:ea typeface="ＭＳ Ｐゴシック" panose="020B0600070205080204" pitchFamily="34" charset="-128"/>
              </a:defRPr>
            </a:lvl4pPr>
            <a:lvl5pPr marL="2057400" indent="-228600">
              <a:defRPr sz="2400">
                <a:solidFill>
                  <a:schemeClr val="tx1"/>
                </a:solidFill>
                <a:latin typeface="Trebuchet MS" panose="020B0603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9pPr>
          </a:lstStyle>
          <a:p>
            <a:pPr>
              <a:lnSpc>
                <a:spcPct val="150000"/>
              </a:lnSpc>
            </a:pPr>
            <a:r>
              <a:rPr lang="fr-BE" altLang="en-US" sz="1800" b="1" dirty="0" smtClean="0">
                <a:latin typeface="Century Gothic" panose="020B0502020202020204" pitchFamily="34" charset="0"/>
                <a:cs typeface="Calibri" panose="020F0502020204030204" pitchFamily="34" charset="0"/>
              </a:rPr>
              <a:t>Actions:</a:t>
            </a:r>
            <a:endParaRPr lang="fr-BE" altLang="en-US" sz="1800" b="1" dirty="0">
              <a:latin typeface="Century Gothic" panose="020B0502020202020204" pitchFamily="34" charset="0"/>
              <a:cs typeface="Calibri" panose="020F0502020204030204" pitchFamily="34" charset="0"/>
            </a:endParaRPr>
          </a:p>
        </p:txBody>
      </p:sp>
      <p:graphicFrame>
        <p:nvGraphicFramePr>
          <p:cNvPr id="14" name="Diagrama 13"/>
          <p:cNvGraphicFramePr/>
          <p:nvPr>
            <p:extLst>
              <p:ext uri="{D42A27DB-BD31-4B8C-83A1-F6EECF244321}">
                <p14:modId xmlns:p14="http://schemas.microsoft.com/office/powerpoint/2010/main" val="2253389170"/>
              </p:ext>
            </p:extLst>
          </p:nvPr>
        </p:nvGraphicFramePr>
        <p:xfrm>
          <a:off x="179512" y="1268760"/>
          <a:ext cx="8748464" cy="468052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15" name="Grupo 14"/>
          <p:cNvGrpSpPr/>
          <p:nvPr/>
        </p:nvGrpSpPr>
        <p:grpSpPr>
          <a:xfrm>
            <a:off x="-1588" y="-27384"/>
            <a:ext cx="9172305" cy="692497"/>
            <a:chOff x="-1588" y="-27384"/>
            <a:chExt cx="9172305" cy="692497"/>
          </a:xfrm>
        </p:grpSpPr>
        <p:sp>
          <p:nvSpPr>
            <p:cNvPr id="16" name="Retângulo 15"/>
            <p:cNvSpPr/>
            <p:nvPr/>
          </p:nvSpPr>
          <p:spPr bwMode="auto">
            <a:xfrm>
              <a:off x="-1588" y="-581"/>
              <a:ext cx="9145588" cy="621269"/>
            </a:xfrm>
            <a:prstGeom prst="rect">
              <a:avLst/>
            </a:prstGeom>
            <a:gradFill flip="none" rotWithShape="1">
              <a:gsLst>
                <a:gs pos="46000">
                  <a:srgbClr val="AFE3D0">
                    <a:tint val="66000"/>
                    <a:satMod val="160000"/>
                    <a:alpha val="79000"/>
                  </a:srgbClr>
                </a:gs>
                <a:gs pos="0">
                  <a:srgbClr val="D3F8EA"/>
                </a:gs>
                <a:gs pos="69000">
                  <a:srgbClr val="AFE3D0">
                    <a:tint val="44500"/>
                    <a:satMod val="160000"/>
                  </a:srgbClr>
                </a:gs>
                <a:gs pos="93000">
                  <a:srgbClr val="AFE3D0">
                    <a:tint val="23500"/>
                    <a:satMod val="160000"/>
                    <a:alpha val="76000"/>
                  </a:srgbClr>
                </a:gs>
              </a:gsLst>
              <a:lin ang="2700000" scaled="1"/>
              <a:tileRect/>
            </a:gradFill>
            <a:ln>
              <a:noFill/>
            </a:ln>
            <a:effectLst>
              <a:outerShdw dist="1524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effectLst>
                  <a:outerShdw blurRad="952500" dist="50800" dir="5400000" sx="173000" sy="173000" algn="ctr" rotWithShape="0">
                    <a:srgbClr val="000000">
                      <a:alpha val="0"/>
                    </a:srgbClr>
                  </a:outerShdw>
                </a:effectLst>
              </a:endParaRPr>
            </a:p>
          </p:txBody>
        </p:sp>
        <p:sp>
          <p:nvSpPr>
            <p:cNvPr id="22" name="Rectangle 53"/>
            <p:cNvSpPr>
              <a:spLocks noChangeArrowheads="1"/>
            </p:cNvSpPr>
            <p:nvPr/>
          </p:nvSpPr>
          <p:spPr bwMode="auto">
            <a:xfrm>
              <a:off x="1259632" y="-27384"/>
              <a:ext cx="7911085"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rebuchet MS" panose="020B0603020202020204" pitchFamily="34" charset="0"/>
                  <a:ea typeface="ＭＳ Ｐゴシック" panose="020B0600070205080204" pitchFamily="34" charset="-128"/>
                </a:defRPr>
              </a:lvl1pPr>
              <a:lvl2pPr marL="742950" indent="-285750">
                <a:defRPr sz="2400">
                  <a:solidFill>
                    <a:schemeClr val="tx1"/>
                  </a:solidFill>
                  <a:latin typeface="Trebuchet MS" panose="020B0603020202020204" pitchFamily="34" charset="0"/>
                  <a:ea typeface="ＭＳ Ｐゴシック" panose="020B0600070205080204" pitchFamily="34" charset="-128"/>
                </a:defRPr>
              </a:lvl2pPr>
              <a:lvl3pPr marL="1143000" indent="-228600">
                <a:defRPr sz="2400">
                  <a:solidFill>
                    <a:schemeClr val="tx1"/>
                  </a:solidFill>
                  <a:latin typeface="Trebuchet MS" panose="020B0603020202020204" pitchFamily="34" charset="0"/>
                  <a:ea typeface="ＭＳ Ｐゴシック" panose="020B0600070205080204" pitchFamily="34" charset="-128"/>
                </a:defRPr>
              </a:lvl3pPr>
              <a:lvl4pPr marL="1600200" indent="-228600">
                <a:defRPr sz="2400">
                  <a:solidFill>
                    <a:schemeClr val="tx1"/>
                  </a:solidFill>
                  <a:latin typeface="Trebuchet MS" panose="020B0603020202020204" pitchFamily="34" charset="0"/>
                  <a:ea typeface="ＭＳ Ｐゴシック" panose="020B0600070205080204" pitchFamily="34" charset="-128"/>
                </a:defRPr>
              </a:lvl4pPr>
              <a:lvl5pPr marL="2057400" indent="-228600">
                <a:defRPr sz="2400">
                  <a:solidFill>
                    <a:schemeClr val="tx1"/>
                  </a:solidFill>
                  <a:latin typeface="Trebuchet MS" panose="020B0603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9pPr>
            </a:lstStyle>
            <a:p>
              <a:pPr algn="r" eaLnBrk="1" hangingPunct="1">
                <a:defRPr/>
              </a:pPr>
              <a:r>
                <a:rPr lang="pt-PT" sz="1400" b="1" dirty="0" smtClean="0">
                  <a:ln w="0"/>
                  <a:solidFill>
                    <a:srgbClr val="1C3E48"/>
                  </a:solidFill>
                  <a:latin typeface="Century Gothic" panose="020B0502020202020204" pitchFamily="34" charset="0"/>
                </a:rPr>
                <a:t>Active </a:t>
              </a:r>
              <a:r>
                <a:rPr lang="pt-PT" sz="1400" b="1" dirty="0" err="1" smtClean="0">
                  <a:ln w="0"/>
                  <a:solidFill>
                    <a:srgbClr val="1C3E48"/>
                  </a:solidFill>
                  <a:latin typeface="Century Gothic" panose="020B0502020202020204" pitchFamily="34" charset="0"/>
                </a:rPr>
                <a:t>protection</a:t>
              </a:r>
              <a:r>
                <a:rPr lang="pt-PT" sz="1400" b="1" dirty="0" smtClean="0">
                  <a:ln w="0"/>
                  <a:solidFill>
                    <a:srgbClr val="1C3E48"/>
                  </a:solidFill>
                  <a:latin typeface="Century Gothic" panose="020B0502020202020204" pitchFamily="34" charset="0"/>
                </a:rPr>
                <a:t> </a:t>
              </a:r>
              <a:r>
                <a:rPr lang="pt-PT" sz="1400" b="1" dirty="0" err="1" smtClean="0">
                  <a:ln w="0"/>
                  <a:solidFill>
                    <a:srgbClr val="1C3E48"/>
                  </a:solidFill>
                  <a:latin typeface="Century Gothic" panose="020B0502020202020204" pitchFamily="34" charset="0"/>
                </a:rPr>
                <a:t>and</a:t>
              </a:r>
              <a:r>
                <a:rPr lang="pt-PT" sz="1400" b="1" dirty="0" smtClean="0">
                  <a:ln w="0"/>
                  <a:solidFill>
                    <a:srgbClr val="1C3E48"/>
                  </a:solidFill>
                  <a:latin typeface="Century Gothic" panose="020B0502020202020204" pitchFamily="34" charset="0"/>
                </a:rPr>
                <a:t> </a:t>
              </a:r>
              <a:r>
                <a:rPr lang="pt-PT" sz="1400" b="1" dirty="0" err="1" smtClean="0">
                  <a:ln w="0"/>
                  <a:solidFill>
                    <a:srgbClr val="1C3E48"/>
                  </a:solidFill>
                  <a:latin typeface="Century Gothic" panose="020B0502020202020204" pitchFamily="34" charset="0"/>
                </a:rPr>
                <a:t>integrated</a:t>
              </a:r>
              <a:r>
                <a:rPr lang="pt-PT" sz="1400" b="1" dirty="0" smtClean="0">
                  <a:ln w="0"/>
                  <a:solidFill>
                    <a:srgbClr val="1C3E48"/>
                  </a:solidFill>
                  <a:latin typeface="Century Gothic" panose="020B0502020202020204" pitchFamily="34" charset="0"/>
                </a:rPr>
                <a:t> management </a:t>
              </a:r>
              <a:r>
                <a:rPr lang="pt-PT" sz="1400" b="1" dirty="0" err="1" smtClean="0">
                  <a:ln w="0"/>
                  <a:solidFill>
                    <a:srgbClr val="1C3E48"/>
                  </a:solidFill>
                  <a:latin typeface="Century Gothic" panose="020B0502020202020204" pitchFamily="34" charset="0"/>
                </a:rPr>
                <a:t>of</a:t>
              </a:r>
              <a:r>
                <a:rPr lang="pt-PT" sz="1400" b="1" dirty="0" smtClean="0">
                  <a:ln w="0"/>
                  <a:solidFill>
                    <a:srgbClr val="1C3E48"/>
                  </a:solidFill>
                  <a:latin typeface="Century Gothic" panose="020B0502020202020204" pitchFamily="34" charset="0"/>
                </a:rPr>
                <a:t> Natura 2000 </a:t>
              </a:r>
            </a:p>
            <a:p>
              <a:pPr algn="r" eaLnBrk="1" hangingPunct="1">
                <a:defRPr/>
              </a:pPr>
              <a:r>
                <a:rPr lang="pt-PT" sz="1400" b="1" dirty="0" smtClean="0">
                  <a:ln w="0"/>
                  <a:solidFill>
                    <a:srgbClr val="1C3E48"/>
                  </a:solidFill>
                  <a:latin typeface="Century Gothic" panose="020B0502020202020204" pitchFamily="34" charset="0"/>
                </a:rPr>
                <a:t>Network in </a:t>
              </a:r>
              <a:r>
                <a:rPr lang="pt-PT" sz="1400" b="1" dirty="0" err="1" smtClean="0">
                  <a:ln w="0"/>
                  <a:solidFill>
                    <a:srgbClr val="1C3E48"/>
                  </a:solidFill>
                  <a:latin typeface="Century Gothic" panose="020B0502020202020204" pitchFamily="34" charset="0"/>
                </a:rPr>
                <a:t>Azores</a:t>
              </a:r>
              <a:endParaRPr lang="pt-PT" sz="1400" b="1" dirty="0" smtClean="0">
                <a:ln w="0"/>
                <a:solidFill>
                  <a:srgbClr val="1C3E48"/>
                </a:solidFill>
                <a:latin typeface="Century Gothic" panose="020B0502020202020204" pitchFamily="34" charset="0"/>
              </a:endParaRPr>
            </a:p>
            <a:p>
              <a:pPr algn="r" eaLnBrk="1" hangingPunct="1">
                <a:defRPr/>
              </a:pPr>
              <a:r>
                <a:rPr lang="pt-PT" sz="1100" b="1" dirty="0" smtClean="0">
                  <a:ln w="0"/>
                  <a:solidFill>
                    <a:srgbClr val="1C3E48"/>
                  </a:solidFill>
                  <a:latin typeface="Century Gothic" panose="020B0502020202020204" pitchFamily="34" charset="0"/>
                </a:rPr>
                <a:t>LIFE IP AZORES NATURA – LIFE 17 IPE/PT 000010</a:t>
              </a:r>
              <a:endParaRPr lang="en-US" altLang="en-US" sz="1100" b="1" dirty="0" smtClean="0">
                <a:solidFill>
                  <a:srgbClr val="1C3E48"/>
                </a:solidFill>
                <a:latin typeface="Century Gothic" panose="020B0502020202020204" pitchFamily="34" charset="0"/>
              </a:endParaRPr>
            </a:p>
          </p:txBody>
        </p:sp>
        <p:pic>
          <p:nvPicPr>
            <p:cNvPr id="23" name="Picture 10" descr="http://fnyh.org/wp-content/uploads/2015/01/LIFE.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54387" y="30055"/>
              <a:ext cx="887409" cy="590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8" descr="http://www.europarc.org/communication-skills/images/2.1%20N2000.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587" y="30055"/>
              <a:ext cx="712273" cy="590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5" name="Imagem 2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547664" y="-531440"/>
            <a:ext cx="1656184" cy="1656184"/>
          </a:xfrm>
          <a:prstGeom prst="rect">
            <a:avLst/>
          </a:prstGeom>
        </p:spPr>
      </p:pic>
    </p:spTree>
    <p:extLst>
      <p:ext uri="{BB962C8B-B14F-4D97-AF65-F5344CB8AC3E}">
        <p14:creationId xmlns:p14="http://schemas.microsoft.com/office/powerpoint/2010/main" val="2076799555"/>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Conexão reta 7"/>
          <p:cNvCxnSpPr/>
          <p:nvPr/>
        </p:nvCxnSpPr>
        <p:spPr>
          <a:xfrm>
            <a:off x="0" y="6237312"/>
            <a:ext cx="9144000" cy="0"/>
          </a:xfrm>
          <a:prstGeom prst="line">
            <a:avLst/>
          </a:prstGeom>
          <a:ln w="38100">
            <a:solidFill>
              <a:srgbClr val="AFE3D0"/>
            </a:solidFill>
          </a:ln>
        </p:spPr>
        <p:style>
          <a:lnRef idx="1">
            <a:schemeClr val="accent1"/>
          </a:lnRef>
          <a:fillRef idx="0">
            <a:schemeClr val="accent1"/>
          </a:fillRef>
          <a:effectRef idx="0">
            <a:schemeClr val="accent1"/>
          </a:effectRef>
          <a:fontRef idx="minor">
            <a:schemeClr val="tx1"/>
          </a:fontRef>
        </p:style>
      </p:cxnSp>
      <p:pic>
        <p:nvPicPr>
          <p:cNvPr id="32" name="Picture 4" descr="http://www.azores.gov.pt/NR/rdonlyres/88A32A89-2561-4C22-A82F-530640C510A2/755875/Logo_P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06625" y="6282498"/>
            <a:ext cx="565575" cy="52787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6" descr="http://www.azores.gov.pt/NR/rdonlyres/A1197A03-23BB-40F6-AA68-6C3FEC711B55/335484/LogotipoGovernodosAores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64789" y="6381402"/>
            <a:ext cx="959339" cy="294238"/>
          </a:xfrm>
          <a:prstGeom prst="rect">
            <a:avLst/>
          </a:prstGeom>
          <a:noFill/>
          <a:extLst>
            <a:ext uri="{909E8E84-426E-40DD-AFC4-6F175D3DCCD1}">
              <a14:hiddenFill xmlns:a14="http://schemas.microsoft.com/office/drawing/2010/main">
                <a:solidFill>
                  <a:srgbClr val="FFFFFF"/>
                </a:solidFill>
              </a14:hiddenFill>
            </a:ext>
          </a:extLst>
        </p:spPr>
      </p:pic>
      <p:pic>
        <p:nvPicPr>
          <p:cNvPr id="34" name="Imagem 15"/>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04204" y="6373504"/>
            <a:ext cx="732092" cy="32627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35" name="Imagem 16"/>
          <p:cNvPicPr>
            <a:picLocks noChangeAspect="1"/>
          </p:cNvPicPr>
          <p:nvPr/>
        </p:nvPicPr>
        <p:blipFill>
          <a:blip r:embed="rId6" cstate="print">
            <a:extLst>
              <a:ext uri="{28A0092B-C50C-407E-A947-70E740481C1C}">
                <a14:useLocalDpi xmlns:a14="http://schemas.microsoft.com/office/drawing/2010/main" val="0"/>
              </a:ext>
            </a:extLst>
          </a:blip>
          <a:srcRect l="20705" t="3252" r="21651" b="10634"/>
          <a:stretch>
            <a:fillRect/>
          </a:stretch>
        </p:blipFill>
        <p:spPr bwMode="auto">
          <a:xfrm>
            <a:off x="7942175" y="6304639"/>
            <a:ext cx="985925" cy="436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Imagem 17"/>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63726" y="6251693"/>
            <a:ext cx="560193" cy="561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62"/>
          <p:cNvSpPr>
            <a:spLocks noChangeArrowheads="1"/>
          </p:cNvSpPr>
          <p:nvPr/>
        </p:nvSpPr>
        <p:spPr bwMode="auto">
          <a:xfrm>
            <a:off x="374438" y="836712"/>
            <a:ext cx="8553662" cy="454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rebuchet MS" panose="020B0603020202020204" pitchFamily="34" charset="0"/>
                <a:ea typeface="ＭＳ Ｐゴシック" panose="020B0600070205080204" pitchFamily="34" charset="-128"/>
              </a:defRPr>
            </a:lvl1pPr>
            <a:lvl2pPr marL="742950" indent="-285750">
              <a:defRPr sz="2400">
                <a:solidFill>
                  <a:schemeClr val="tx1"/>
                </a:solidFill>
                <a:latin typeface="Trebuchet MS" panose="020B0603020202020204" pitchFamily="34" charset="0"/>
                <a:ea typeface="ＭＳ Ｐゴシック" panose="020B0600070205080204" pitchFamily="34" charset="-128"/>
              </a:defRPr>
            </a:lvl2pPr>
            <a:lvl3pPr marL="1143000" indent="-228600">
              <a:defRPr sz="2400">
                <a:solidFill>
                  <a:schemeClr val="tx1"/>
                </a:solidFill>
                <a:latin typeface="Trebuchet MS" panose="020B0603020202020204" pitchFamily="34" charset="0"/>
                <a:ea typeface="ＭＳ Ｐゴシック" panose="020B0600070205080204" pitchFamily="34" charset="-128"/>
              </a:defRPr>
            </a:lvl3pPr>
            <a:lvl4pPr marL="1600200" indent="-228600">
              <a:defRPr sz="2400">
                <a:solidFill>
                  <a:schemeClr val="tx1"/>
                </a:solidFill>
                <a:latin typeface="Trebuchet MS" panose="020B0603020202020204" pitchFamily="34" charset="0"/>
                <a:ea typeface="ＭＳ Ｐゴシック" panose="020B0600070205080204" pitchFamily="34" charset="-128"/>
              </a:defRPr>
            </a:lvl4pPr>
            <a:lvl5pPr marL="2057400" indent="-228600">
              <a:defRPr sz="2400">
                <a:solidFill>
                  <a:schemeClr val="tx1"/>
                </a:solidFill>
                <a:latin typeface="Trebuchet MS" panose="020B0603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9pPr>
          </a:lstStyle>
          <a:p>
            <a:pPr>
              <a:lnSpc>
                <a:spcPct val="150000"/>
              </a:lnSpc>
            </a:pPr>
            <a:r>
              <a:rPr lang="fr-BE" altLang="en-US" sz="1800" b="1" dirty="0" err="1" smtClean="0">
                <a:latin typeface="Century Gothic" panose="020B0502020202020204" pitchFamily="34" charset="0"/>
                <a:cs typeface="Calibri" panose="020F0502020204030204" pitchFamily="34" charset="0"/>
              </a:rPr>
              <a:t>Policies</a:t>
            </a:r>
            <a:r>
              <a:rPr lang="fr-BE" altLang="en-US" sz="1800" b="1" dirty="0" smtClean="0">
                <a:latin typeface="Century Gothic" panose="020B0502020202020204" pitchFamily="34" charset="0"/>
                <a:cs typeface="Calibri" panose="020F0502020204030204" pitchFamily="34" charset="0"/>
              </a:rPr>
              <a:t> </a:t>
            </a:r>
            <a:r>
              <a:rPr lang="fr-BE" altLang="en-US" sz="1800" b="1" dirty="0" err="1" smtClean="0">
                <a:latin typeface="Century Gothic" panose="020B0502020202020204" pitchFamily="34" charset="0"/>
                <a:cs typeface="Calibri" panose="020F0502020204030204" pitchFamily="34" charset="0"/>
              </a:rPr>
              <a:t>Implemented</a:t>
            </a:r>
            <a:endParaRPr lang="fr-BE" altLang="en-US" sz="1600" b="1" dirty="0">
              <a:latin typeface="Century Gothic" panose="020B0502020202020204" pitchFamily="34" charset="0"/>
              <a:cs typeface="Calibri" panose="020F0502020204030204" pitchFamily="34" charset="0"/>
            </a:endParaRPr>
          </a:p>
        </p:txBody>
      </p:sp>
      <p:graphicFrame>
        <p:nvGraphicFramePr>
          <p:cNvPr id="21" name="Diagrama 20"/>
          <p:cNvGraphicFramePr/>
          <p:nvPr>
            <p:extLst>
              <p:ext uri="{D42A27DB-BD31-4B8C-83A1-F6EECF244321}">
                <p14:modId xmlns:p14="http://schemas.microsoft.com/office/powerpoint/2010/main" val="1847913020"/>
              </p:ext>
            </p:extLst>
          </p:nvPr>
        </p:nvGraphicFramePr>
        <p:xfrm>
          <a:off x="186066" y="1381795"/>
          <a:ext cx="8712666" cy="377539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15" name="Grupo 14"/>
          <p:cNvGrpSpPr/>
          <p:nvPr/>
        </p:nvGrpSpPr>
        <p:grpSpPr>
          <a:xfrm>
            <a:off x="-1588" y="-27384"/>
            <a:ext cx="9172305" cy="692497"/>
            <a:chOff x="-1588" y="-27384"/>
            <a:chExt cx="9172305" cy="692497"/>
          </a:xfrm>
        </p:grpSpPr>
        <p:sp>
          <p:nvSpPr>
            <p:cNvPr id="16" name="Retângulo 15"/>
            <p:cNvSpPr/>
            <p:nvPr/>
          </p:nvSpPr>
          <p:spPr bwMode="auto">
            <a:xfrm>
              <a:off x="-1588" y="-581"/>
              <a:ext cx="9145588" cy="621269"/>
            </a:xfrm>
            <a:prstGeom prst="rect">
              <a:avLst/>
            </a:prstGeom>
            <a:gradFill flip="none" rotWithShape="1">
              <a:gsLst>
                <a:gs pos="46000">
                  <a:srgbClr val="AFE3D0">
                    <a:tint val="66000"/>
                    <a:satMod val="160000"/>
                    <a:alpha val="79000"/>
                  </a:srgbClr>
                </a:gs>
                <a:gs pos="0">
                  <a:srgbClr val="D3F8EA"/>
                </a:gs>
                <a:gs pos="69000">
                  <a:srgbClr val="AFE3D0">
                    <a:tint val="44500"/>
                    <a:satMod val="160000"/>
                  </a:srgbClr>
                </a:gs>
                <a:gs pos="93000">
                  <a:srgbClr val="AFE3D0">
                    <a:tint val="23500"/>
                    <a:satMod val="160000"/>
                    <a:alpha val="76000"/>
                  </a:srgbClr>
                </a:gs>
              </a:gsLst>
              <a:lin ang="2700000" scaled="1"/>
              <a:tileRect/>
            </a:gradFill>
            <a:ln>
              <a:noFill/>
            </a:ln>
            <a:effectLst>
              <a:outerShdw dist="1524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effectLst>
                  <a:outerShdw blurRad="952500" dist="50800" dir="5400000" sx="173000" sy="173000" algn="ctr" rotWithShape="0">
                    <a:srgbClr val="000000">
                      <a:alpha val="0"/>
                    </a:srgbClr>
                  </a:outerShdw>
                </a:effectLst>
              </a:endParaRPr>
            </a:p>
          </p:txBody>
        </p:sp>
        <p:sp>
          <p:nvSpPr>
            <p:cNvPr id="17" name="Rectangle 53"/>
            <p:cNvSpPr>
              <a:spLocks noChangeArrowheads="1"/>
            </p:cNvSpPr>
            <p:nvPr/>
          </p:nvSpPr>
          <p:spPr bwMode="auto">
            <a:xfrm>
              <a:off x="1259632" y="-27384"/>
              <a:ext cx="7911085"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rebuchet MS" panose="020B0603020202020204" pitchFamily="34" charset="0"/>
                  <a:ea typeface="ＭＳ Ｐゴシック" panose="020B0600070205080204" pitchFamily="34" charset="-128"/>
                </a:defRPr>
              </a:lvl1pPr>
              <a:lvl2pPr marL="742950" indent="-285750">
                <a:defRPr sz="2400">
                  <a:solidFill>
                    <a:schemeClr val="tx1"/>
                  </a:solidFill>
                  <a:latin typeface="Trebuchet MS" panose="020B0603020202020204" pitchFamily="34" charset="0"/>
                  <a:ea typeface="ＭＳ Ｐゴシック" panose="020B0600070205080204" pitchFamily="34" charset="-128"/>
                </a:defRPr>
              </a:lvl2pPr>
              <a:lvl3pPr marL="1143000" indent="-228600">
                <a:defRPr sz="2400">
                  <a:solidFill>
                    <a:schemeClr val="tx1"/>
                  </a:solidFill>
                  <a:latin typeface="Trebuchet MS" panose="020B0603020202020204" pitchFamily="34" charset="0"/>
                  <a:ea typeface="ＭＳ Ｐゴシック" panose="020B0600070205080204" pitchFamily="34" charset="-128"/>
                </a:defRPr>
              </a:lvl3pPr>
              <a:lvl4pPr marL="1600200" indent="-228600">
                <a:defRPr sz="2400">
                  <a:solidFill>
                    <a:schemeClr val="tx1"/>
                  </a:solidFill>
                  <a:latin typeface="Trebuchet MS" panose="020B0603020202020204" pitchFamily="34" charset="0"/>
                  <a:ea typeface="ＭＳ Ｐゴシック" panose="020B0600070205080204" pitchFamily="34" charset="-128"/>
                </a:defRPr>
              </a:lvl4pPr>
              <a:lvl5pPr marL="2057400" indent="-228600">
                <a:defRPr sz="2400">
                  <a:solidFill>
                    <a:schemeClr val="tx1"/>
                  </a:solidFill>
                  <a:latin typeface="Trebuchet MS" panose="020B0603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9pPr>
            </a:lstStyle>
            <a:p>
              <a:pPr algn="r" eaLnBrk="1" hangingPunct="1">
                <a:defRPr/>
              </a:pPr>
              <a:r>
                <a:rPr lang="pt-PT" sz="1400" b="1" dirty="0" smtClean="0">
                  <a:ln w="0"/>
                  <a:solidFill>
                    <a:srgbClr val="1C3E48"/>
                  </a:solidFill>
                  <a:latin typeface="Century Gothic" panose="020B0502020202020204" pitchFamily="34" charset="0"/>
                </a:rPr>
                <a:t>Active </a:t>
              </a:r>
              <a:r>
                <a:rPr lang="pt-PT" sz="1400" b="1" dirty="0" err="1" smtClean="0">
                  <a:ln w="0"/>
                  <a:solidFill>
                    <a:srgbClr val="1C3E48"/>
                  </a:solidFill>
                  <a:latin typeface="Century Gothic" panose="020B0502020202020204" pitchFamily="34" charset="0"/>
                </a:rPr>
                <a:t>protection</a:t>
              </a:r>
              <a:r>
                <a:rPr lang="pt-PT" sz="1400" b="1" dirty="0" smtClean="0">
                  <a:ln w="0"/>
                  <a:solidFill>
                    <a:srgbClr val="1C3E48"/>
                  </a:solidFill>
                  <a:latin typeface="Century Gothic" panose="020B0502020202020204" pitchFamily="34" charset="0"/>
                </a:rPr>
                <a:t> </a:t>
              </a:r>
              <a:r>
                <a:rPr lang="pt-PT" sz="1400" b="1" dirty="0" err="1" smtClean="0">
                  <a:ln w="0"/>
                  <a:solidFill>
                    <a:srgbClr val="1C3E48"/>
                  </a:solidFill>
                  <a:latin typeface="Century Gothic" panose="020B0502020202020204" pitchFamily="34" charset="0"/>
                </a:rPr>
                <a:t>and</a:t>
              </a:r>
              <a:r>
                <a:rPr lang="pt-PT" sz="1400" b="1" dirty="0" smtClean="0">
                  <a:ln w="0"/>
                  <a:solidFill>
                    <a:srgbClr val="1C3E48"/>
                  </a:solidFill>
                  <a:latin typeface="Century Gothic" panose="020B0502020202020204" pitchFamily="34" charset="0"/>
                </a:rPr>
                <a:t> </a:t>
              </a:r>
              <a:r>
                <a:rPr lang="pt-PT" sz="1400" b="1" dirty="0" err="1" smtClean="0">
                  <a:ln w="0"/>
                  <a:solidFill>
                    <a:srgbClr val="1C3E48"/>
                  </a:solidFill>
                  <a:latin typeface="Century Gothic" panose="020B0502020202020204" pitchFamily="34" charset="0"/>
                </a:rPr>
                <a:t>integrated</a:t>
              </a:r>
              <a:r>
                <a:rPr lang="pt-PT" sz="1400" b="1" dirty="0" smtClean="0">
                  <a:ln w="0"/>
                  <a:solidFill>
                    <a:srgbClr val="1C3E48"/>
                  </a:solidFill>
                  <a:latin typeface="Century Gothic" panose="020B0502020202020204" pitchFamily="34" charset="0"/>
                </a:rPr>
                <a:t> management </a:t>
              </a:r>
              <a:r>
                <a:rPr lang="pt-PT" sz="1400" b="1" dirty="0" err="1" smtClean="0">
                  <a:ln w="0"/>
                  <a:solidFill>
                    <a:srgbClr val="1C3E48"/>
                  </a:solidFill>
                  <a:latin typeface="Century Gothic" panose="020B0502020202020204" pitchFamily="34" charset="0"/>
                </a:rPr>
                <a:t>of</a:t>
              </a:r>
              <a:r>
                <a:rPr lang="pt-PT" sz="1400" b="1" dirty="0" smtClean="0">
                  <a:ln w="0"/>
                  <a:solidFill>
                    <a:srgbClr val="1C3E48"/>
                  </a:solidFill>
                  <a:latin typeface="Century Gothic" panose="020B0502020202020204" pitchFamily="34" charset="0"/>
                </a:rPr>
                <a:t> Natura 2000 </a:t>
              </a:r>
            </a:p>
            <a:p>
              <a:pPr algn="r" eaLnBrk="1" hangingPunct="1">
                <a:defRPr/>
              </a:pPr>
              <a:r>
                <a:rPr lang="pt-PT" sz="1400" b="1" dirty="0" smtClean="0">
                  <a:ln w="0"/>
                  <a:solidFill>
                    <a:srgbClr val="1C3E48"/>
                  </a:solidFill>
                  <a:latin typeface="Century Gothic" panose="020B0502020202020204" pitchFamily="34" charset="0"/>
                </a:rPr>
                <a:t>Network in </a:t>
              </a:r>
              <a:r>
                <a:rPr lang="pt-PT" sz="1400" b="1" dirty="0" err="1" smtClean="0">
                  <a:ln w="0"/>
                  <a:solidFill>
                    <a:srgbClr val="1C3E48"/>
                  </a:solidFill>
                  <a:latin typeface="Century Gothic" panose="020B0502020202020204" pitchFamily="34" charset="0"/>
                </a:rPr>
                <a:t>Azores</a:t>
              </a:r>
              <a:endParaRPr lang="pt-PT" sz="1400" b="1" dirty="0" smtClean="0">
                <a:ln w="0"/>
                <a:solidFill>
                  <a:srgbClr val="1C3E48"/>
                </a:solidFill>
                <a:latin typeface="Century Gothic" panose="020B0502020202020204" pitchFamily="34" charset="0"/>
              </a:endParaRPr>
            </a:p>
            <a:p>
              <a:pPr algn="r" eaLnBrk="1" hangingPunct="1">
                <a:defRPr/>
              </a:pPr>
              <a:r>
                <a:rPr lang="pt-PT" sz="1100" b="1" dirty="0" smtClean="0">
                  <a:ln w="0"/>
                  <a:solidFill>
                    <a:srgbClr val="1C3E48"/>
                  </a:solidFill>
                  <a:latin typeface="Century Gothic" panose="020B0502020202020204" pitchFamily="34" charset="0"/>
                </a:rPr>
                <a:t>LIFE IP AZORES NATURA – LIFE 17 IPE/PT 000010</a:t>
              </a:r>
              <a:endParaRPr lang="en-US" altLang="en-US" sz="1100" b="1" dirty="0" smtClean="0">
                <a:solidFill>
                  <a:srgbClr val="1C3E48"/>
                </a:solidFill>
                <a:latin typeface="Century Gothic" panose="020B0502020202020204" pitchFamily="34" charset="0"/>
              </a:endParaRPr>
            </a:p>
          </p:txBody>
        </p:sp>
        <p:pic>
          <p:nvPicPr>
            <p:cNvPr id="18" name="Picture 10" descr="http://fnyh.org/wp-content/uploads/2015/01/LIFE.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54387" y="30055"/>
              <a:ext cx="887409" cy="590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8" descr="http://www.europarc.org/communication-skills/images/2.1%20N2000.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587" y="30055"/>
              <a:ext cx="712273" cy="590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0" name="Imagem 19"/>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547664" y="-531440"/>
            <a:ext cx="1656184" cy="1656184"/>
          </a:xfrm>
          <a:prstGeom prst="rect">
            <a:avLst/>
          </a:prstGeom>
        </p:spPr>
      </p:pic>
    </p:spTree>
    <p:extLst>
      <p:ext uri="{BB962C8B-B14F-4D97-AF65-F5344CB8AC3E}">
        <p14:creationId xmlns:p14="http://schemas.microsoft.com/office/powerpoint/2010/main" val="1590107465"/>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Conexão reta 7"/>
          <p:cNvCxnSpPr/>
          <p:nvPr/>
        </p:nvCxnSpPr>
        <p:spPr>
          <a:xfrm>
            <a:off x="0" y="6237312"/>
            <a:ext cx="9144000" cy="0"/>
          </a:xfrm>
          <a:prstGeom prst="line">
            <a:avLst/>
          </a:prstGeom>
          <a:ln w="38100">
            <a:solidFill>
              <a:srgbClr val="AFE3D0"/>
            </a:solidFill>
          </a:ln>
        </p:spPr>
        <p:style>
          <a:lnRef idx="1">
            <a:schemeClr val="accent1"/>
          </a:lnRef>
          <a:fillRef idx="0">
            <a:schemeClr val="accent1"/>
          </a:fillRef>
          <a:effectRef idx="0">
            <a:schemeClr val="accent1"/>
          </a:effectRef>
          <a:fontRef idx="minor">
            <a:schemeClr val="tx1"/>
          </a:fontRef>
        </p:style>
      </p:cxnSp>
      <p:pic>
        <p:nvPicPr>
          <p:cNvPr id="32" name="Picture 4" descr="http://www.azores.gov.pt/NR/rdonlyres/88A32A89-2561-4C22-A82F-530640C510A2/755875/Logo_P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06625" y="6282498"/>
            <a:ext cx="565575" cy="52787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6" descr="http://www.azores.gov.pt/NR/rdonlyres/A1197A03-23BB-40F6-AA68-6C3FEC711B55/335484/LogotipoGovernodosAores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64789" y="6381402"/>
            <a:ext cx="959339" cy="294238"/>
          </a:xfrm>
          <a:prstGeom prst="rect">
            <a:avLst/>
          </a:prstGeom>
          <a:noFill/>
          <a:extLst>
            <a:ext uri="{909E8E84-426E-40DD-AFC4-6F175D3DCCD1}">
              <a14:hiddenFill xmlns:a14="http://schemas.microsoft.com/office/drawing/2010/main">
                <a:solidFill>
                  <a:srgbClr val="FFFFFF"/>
                </a:solidFill>
              </a14:hiddenFill>
            </a:ext>
          </a:extLst>
        </p:spPr>
      </p:pic>
      <p:pic>
        <p:nvPicPr>
          <p:cNvPr id="34" name="Imagem 15"/>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04204" y="6373504"/>
            <a:ext cx="732092" cy="32627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35" name="Imagem 16"/>
          <p:cNvPicPr>
            <a:picLocks noChangeAspect="1"/>
          </p:cNvPicPr>
          <p:nvPr/>
        </p:nvPicPr>
        <p:blipFill>
          <a:blip r:embed="rId6" cstate="print">
            <a:extLst>
              <a:ext uri="{28A0092B-C50C-407E-A947-70E740481C1C}">
                <a14:useLocalDpi xmlns:a14="http://schemas.microsoft.com/office/drawing/2010/main" val="0"/>
              </a:ext>
            </a:extLst>
          </a:blip>
          <a:srcRect l="20705" t="3252" r="21651" b="10634"/>
          <a:stretch>
            <a:fillRect/>
          </a:stretch>
        </p:blipFill>
        <p:spPr bwMode="auto">
          <a:xfrm>
            <a:off x="7942175" y="6304639"/>
            <a:ext cx="985925" cy="436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Imagem 17"/>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63726" y="6251693"/>
            <a:ext cx="560193" cy="561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62"/>
          <p:cNvSpPr>
            <a:spLocks noChangeArrowheads="1"/>
          </p:cNvSpPr>
          <p:nvPr/>
        </p:nvSpPr>
        <p:spPr bwMode="auto">
          <a:xfrm>
            <a:off x="374438" y="836712"/>
            <a:ext cx="8553662" cy="535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rebuchet MS" panose="020B0603020202020204" pitchFamily="34" charset="0"/>
                <a:ea typeface="ＭＳ Ｐゴシック" panose="020B0600070205080204" pitchFamily="34" charset="-128"/>
              </a:defRPr>
            </a:lvl1pPr>
            <a:lvl2pPr marL="742950" indent="-285750">
              <a:defRPr sz="2400">
                <a:solidFill>
                  <a:schemeClr val="tx1"/>
                </a:solidFill>
                <a:latin typeface="Trebuchet MS" panose="020B0603020202020204" pitchFamily="34" charset="0"/>
                <a:ea typeface="ＭＳ Ｐゴシック" panose="020B0600070205080204" pitchFamily="34" charset="-128"/>
              </a:defRPr>
            </a:lvl2pPr>
            <a:lvl3pPr marL="1143000" indent="-228600">
              <a:defRPr sz="2400">
                <a:solidFill>
                  <a:schemeClr val="tx1"/>
                </a:solidFill>
                <a:latin typeface="Trebuchet MS" panose="020B0603020202020204" pitchFamily="34" charset="0"/>
                <a:ea typeface="ＭＳ Ｐゴシック" panose="020B0600070205080204" pitchFamily="34" charset="-128"/>
              </a:defRPr>
            </a:lvl3pPr>
            <a:lvl4pPr marL="1600200" indent="-228600">
              <a:defRPr sz="2400">
                <a:solidFill>
                  <a:schemeClr val="tx1"/>
                </a:solidFill>
                <a:latin typeface="Trebuchet MS" panose="020B0603020202020204" pitchFamily="34" charset="0"/>
                <a:ea typeface="ＭＳ Ｐゴシック" panose="020B0600070205080204" pitchFamily="34" charset="-128"/>
              </a:defRPr>
            </a:lvl4pPr>
            <a:lvl5pPr marL="2057400" indent="-228600">
              <a:defRPr sz="2400">
                <a:solidFill>
                  <a:schemeClr val="tx1"/>
                </a:solidFill>
                <a:latin typeface="Trebuchet MS" panose="020B0603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9pPr>
          </a:lstStyle>
          <a:p>
            <a:r>
              <a:rPr lang="fr-BE" altLang="en-US" sz="1800" b="1" dirty="0" smtClean="0">
                <a:latin typeface="Century Gothic" panose="020B0502020202020204" pitchFamily="34" charset="0"/>
                <a:cs typeface="Calibri" panose="020F0502020204030204" pitchFamily="34" charset="0"/>
              </a:rPr>
              <a:t>Main </a:t>
            </a:r>
            <a:r>
              <a:rPr lang="fr-BE" altLang="en-US" sz="1800" b="1" dirty="0" err="1" smtClean="0">
                <a:latin typeface="Century Gothic" panose="020B0502020202020204" pitchFamily="34" charset="0"/>
                <a:cs typeface="Calibri" panose="020F0502020204030204" pitchFamily="34" charset="0"/>
              </a:rPr>
              <a:t>expected</a:t>
            </a:r>
            <a:r>
              <a:rPr lang="fr-BE" altLang="en-US" sz="1800" b="1" dirty="0" smtClean="0">
                <a:latin typeface="Century Gothic" panose="020B0502020202020204" pitchFamily="34" charset="0"/>
                <a:cs typeface="Calibri" panose="020F0502020204030204" pitchFamily="34" charset="0"/>
              </a:rPr>
              <a:t> </a:t>
            </a:r>
            <a:r>
              <a:rPr lang="fr-BE" altLang="en-US" sz="1800" b="1" dirty="0" err="1" smtClean="0">
                <a:latin typeface="Century Gothic" panose="020B0502020202020204" pitchFamily="34" charset="0"/>
                <a:cs typeface="Calibri" panose="020F0502020204030204" pitchFamily="34" charset="0"/>
              </a:rPr>
              <a:t>results</a:t>
            </a:r>
            <a:r>
              <a:rPr lang="fr-BE" altLang="en-US" sz="1800" b="1" dirty="0" smtClean="0">
                <a:latin typeface="Century Gothic" panose="020B0502020202020204" pitchFamily="34" charset="0"/>
                <a:cs typeface="Calibri" panose="020F0502020204030204" pitchFamily="34" charset="0"/>
              </a:rPr>
              <a:t>:</a:t>
            </a:r>
            <a:endParaRPr lang="fr-BE" altLang="en-US" sz="1800" b="1" dirty="0">
              <a:latin typeface="Century Gothic" panose="020B0502020202020204" pitchFamily="34" charset="0"/>
              <a:cs typeface="Calibri" panose="020F0502020204030204" pitchFamily="34" charset="0"/>
            </a:endParaRPr>
          </a:p>
          <a:p>
            <a:r>
              <a:rPr lang="fr-BE" altLang="en-US" sz="1600" b="1" dirty="0">
                <a:latin typeface="Century Gothic" panose="020B0502020202020204" pitchFamily="34" charset="0"/>
                <a:cs typeface="Calibri" panose="020F0502020204030204" pitchFamily="34" charset="0"/>
              </a:rPr>
              <a:t> </a:t>
            </a:r>
          </a:p>
          <a:p>
            <a:pPr marL="285750" indent="-285750" algn="just">
              <a:buFont typeface="Arial" panose="020B0604020202020204" pitchFamily="34" charset="0"/>
              <a:buChar char="•"/>
              <a:defRPr/>
            </a:pPr>
            <a:r>
              <a:rPr lang="fr-BE" altLang="en-US" sz="1400" dirty="0" err="1" smtClean="0">
                <a:latin typeface="Century Gothic" panose="020B0502020202020204" pitchFamily="34" charset="0"/>
                <a:cs typeface="Calibri" panose="020F0502020204030204" pitchFamily="34" charset="0"/>
              </a:rPr>
              <a:t>Implementation</a:t>
            </a:r>
            <a:r>
              <a:rPr lang="fr-BE" altLang="en-US" sz="1400" dirty="0" smtClean="0">
                <a:latin typeface="Century Gothic" panose="020B0502020202020204" pitchFamily="34" charset="0"/>
                <a:cs typeface="Calibri" panose="020F0502020204030204" pitchFamily="34" charset="0"/>
              </a:rPr>
              <a:t> of PAF for N2000 in Azores, </a:t>
            </a:r>
            <a:r>
              <a:rPr lang="en-US" altLang="en-US" sz="1400" dirty="0">
                <a:latin typeface="Century Gothic" panose="020B0502020202020204" pitchFamily="34" charset="0"/>
                <a:cs typeface="Calibri" panose="020F0502020204030204" pitchFamily="34" charset="0"/>
              </a:rPr>
              <a:t>to improve the conservation status of 24 species and 13 habitat types protected under the Birds Directive and the Habitats </a:t>
            </a:r>
            <a:r>
              <a:rPr lang="en-US" altLang="en-US" sz="1400" dirty="0" smtClean="0">
                <a:latin typeface="Century Gothic" panose="020B0502020202020204" pitchFamily="34" charset="0"/>
                <a:cs typeface="Calibri" panose="020F0502020204030204" pitchFamily="34" charset="0"/>
              </a:rPr>
              <a:t>Directive</a:t>
            </a:r>
            <a:r>
              <a:rPr lang="fr-BE" altLang="en-US" sz="1400" dirty="0" smtClean="0">
                <a:latin typeface="Century Gothic" panose="020B0502020202020204" pitchFamily="34" charset="0"/>
                <a:cs typeface="Calibri" panose="020F0502020204030204" pitchFamily="34" charset="0"/>
              </a:rPr>
              <a:t>, </a:t>
            </a:r>
            <a:r>
              <a:rPr lang="fr-BE" altLang="en-US" sz="1400" dirty="0" err="1" smtClean="0">
                <a:latin typeface="Century Gothic" panose="020B0502020202020204" pitchFamily="34" charset="0"/>
                <a:cs typeface="Calibri" panose="020F0502020204030204" pitchFamily="34" charset="0"/>
              </a:rPr>
              <a:t>including</a:t>
            </a:r>
            <a:r>
              <a:rPr lang="fr-BE" altLang="en-US" sz="1400" dirty="0" smtClean="0">
                <a:latin typeface="Century Gothic" panose="020B0502020202020204" pitchFamily="34" charset="0"/>
                <a:cs typeface="Calibri" panose="020F0502020204030204" pitchFamily="34" charset="0"/>
              </a:rPr>
              <a:t> </a:t>
            </a:r>
            <a:r>
              <a:rPr lang="fr-BE" altLang="en-US" sz="1400" dirty="0" err="1">
                <a:latin typeface="Century Gothic" panose="020B0502020202020204" pitchFamily="34" charset="0"/>
                <a:cs typeface="Calibri" panose="020F0502020204030204" pitchFamily="34" charset="0"/>
              </a:rPr>
              <a:t>flora</a:t>
            </a:r>
            <a:r>
              <a:rPr lang="fr-BE" altLang="en-US" sz="1400" dirty="0">
                <a:latin typeface="Century Gothic" panose="020B0502020202020204" pitchFamily="34" charset="0"/>
                <a:cs typeface="Calibri" panose="020F0502020204030204" pitchFamily="34" charset="0"/>
              </a:rPr>
              <a:t> </a:t>
            </a:r>
            <a:r>
              <a:rPr lang="fr-BE" altLang="en-US" sz="1400" dirty="0" smtClean="0">
                <a:latin typeface="Century Gothic" panose="020B0502020202020204" pitchFamily="34" charset="0"/>
                <a:cs typeface="Calibri" panose="020F0502020204030204" pitchFamily="34" charset="0"/>
              </a:rPr>
              <a:t>and </a:t>
            </a:r>
            <a:r>
              <a:rPr lang="fr-BE" altLang="en-US" sz="1400" dirty="0" err="1">
                <a:latin typeface="Century Gothic" panose="020B0502020202020204" pitchFamily="34" charset="0"/>
                <a:cs typeface="Calibri" panose="020F0502020204030204" pitchFamily="34" charset="0"/>
              </a:rPr>
              <a:t>fauna</a:t>
            </a:r>
            <a:r>
              <a:rPr lang="fr-BE" altLang="en-US" sz="1400" dirty="0">
                <a:latin typeface="Century Gothic" panose="020B0502020202020204" pitchFamily="34" charset="0"/>
                <a:cs typeface="Calibri" panose="020F0502020204030204" pitchFamily="34" charset="0"/>
              </a:rPr>
              <a:t> </a:t>
            </a:r>
            <a:r>
              <a:rPr lang="fr-BE" altLang="en-US" sz="1400" dirty="0" smtClean="0">
                <a:latin typeface="Century Gothic" panose="020B0502020202020204" pitchFamily="34" charset="0"/>
                <a:cs typeface="Calibri" panose="020F0502020204030204" pitchFamily="34" charset="0"/>
              </a:rPr>
              <a:t>(</a:t>
            </a:r>
            <a:r>
              <a:rPr lang="fr-BE" altLang="en-US" sz="1400" dirty="0" err="1" smtClean="0">
                <a:latin typeface="Century Gothic" panose="020B0502020202020204" pitchFamily="34" charset="0"/>
                <a:cs typeface="Calibri" panose="020F0502020204030204" pitchFamily="34" charset="0"/>
              </a:rPr>
              <a:t>terrestrial</a:t>
            </a:r>
            <a:r>
              <a:rPr lang="fr-BE" altLang="en-US" sz="1400" dirty="0" smtClean="0">
                <a:latin typeface="Century Gothic" panose="020B0502020202020204" pitchFamily="34" charset="0"/>
                <a:cs typeface="Calibri" panose="020F0502020204030204" pitchFamily="34" charset="0"/>
              </a:rPr>
              <a:t> and marine).</a:t>
            </a:r>
          </a:p>
          <a:p>
            <a:pPr algn="just">
              <a:defRPr/>
            </a:pPr>
            <a:endParaRPr lang="fr-BE" altLang="en-US" sz="1400" dirty="0" smtClean="0">
              <a:latin typeface="Century Gothic" panose="020B0502020202020204" pitchFamily="34" charset="0"/>
              <a:cs typeface="Calibri" panose="020F0502020204030204" pitchFamily="34" charset="0"/>
            </a:endParaRPr>
          </a:p>
          <a:p>
            <a:pPr algn="just">
              <a:defRPr/>
            </a:pPr>
            <a:endParaRPr lang="fr-BE" altLang="en-US" sz="1400" dirty="0" smtClean="0">
              <a:latin typeface="Century Gothic" panose="020B0502020202020204" pitchFamily="34" charset="0"/>
              <a:cs typeface="Calibri" panose="020F0502020204030204" pitchFamily="34" charset="0"/>
            </a:endParaRPr>
          </a:p>
          <a:p>
            <a:pPr marL="285750" indent="-285750" algn="just">
              <a:buFont typeface="Arial" panose="020B0604020202020204" pitchFamily="34" charset="0"/>
              <a:buChar char="•"/>
              <a:defRPr/>
            </a:pPr>
            <a:r>
              <a:rPr lang="en-US" altLang="en-US" sz="1400" dirty="0" smtClean="0">
                <a:latin typeface="Century Gothic" panose="020B0502020202020204" pitchFamily="34" charset="0"/>
                <a:cs typeface="Calibri" panose="020F0502020204030204" pitchFamily="34" charset="0"/>
              </a:rPr>
              <a:t>Fill </a:t>
            </a:r>
            <a:r>
              <a:rPr lang="en-US" altLang="en-US" sz="1400" dirty="0">
                <a:latin typeface="Century Gothic" panose="020B0502020202020204" pitchFamily="34" charset="0"/>
                <a:cs typeface="Calibri" panose="020F0502020204030204" pitchFamily="34" charset="0"/>
              </a:rPr>
              <a:t>knowledge gaps on distribution, conservation status and threats for specific </a:t>
            </a:r>
            <a:r>
              <a:rPr lang="en-US" altLang="en-US" sz="1400" dirty="0" smtClean="0">
                <a:latin typeface="Century Gothic" panose="020B0502020202020204" pitchFamily="34" charset="0"/>
                <a:cs typeface="Calibri" panose="020F0502020204030204" pitchFamily="34" charset="0"/>
              </a:rPr>
              <a:t>species (flora/fauna) </a:t>
            </a:r>
            <a:r>
              <a:rPr lang="en-US" altLang="en-US" sz="1400" dirty="0">
                <a:latin typeface="Century Gothic" panose="020B0502020202020204" pitchFamily="34" charset="0"/>
                <a:cs typeface="Calibri" panose="020F0502020204030204" pitchFamily="34" charset="0"/>
              </a:rPr>
              <a:t>and </a:t>
            </a:r>
            <a:r>
              <a:rPr lang="en-US" altLang="en-US" sz="1400" dirty="0" smtClean="0">
                <a:latin typeface="Century Gothic" panose="020B0502020202020204" pitchFamily="34" charset="0"/>
                <a:cs typeface="Calibri" panose="020F0502020204030204" pitchFamily="34" charset="0"/>
              </a:rPr>
              <a:t>habitats </a:t>
            </a:r>
            <a:r>
              <a:rPr lang="fr-BE" altLang="en-US" sz="1400" dirty="0" smtClean="0">
                <a:latin typeface="Century Gothic" panose="020B0502020202020204" pitchFamily="34" charset="0"/>
                <a:cs typeface="Calibri" panose="020F0502020204030204" pitchFamily="34" charset="0"/>
              </a:rPr>
              <a:t>(</a:t>
            </a:r>
            <a:r>
              <a:rPr lang="fr-BE" altLang="en-US" sz="1400" dirty="0" err="1" smtClean="0">
                <a:latin typeface="Century Gothic" panose="020B0502020202020204" pitchFamily="34" charset="0"/>
                <a:cs typeface="Calibri" panose="020F0502020204030204" pitchFamily="34" charset="0"/>
              </a:rPr>
              <a:t>eg</a:t>
            </a:r>
            <a:r>
              <a:rPr lang="fr-BE" altLang="en-US" sz="1400" dirty="0" smtClean="0">
                <a:latin typeface="Century Gothic" panose="020B0502020202020204" pitchFamily="34" charset="0"/>
                <a:cs typeface="Calibri" panose="020F0502020204030204" pitchFamily="34" charset="0"/>
              </a:rPr>
              <a:t>. </a:t>
            </a:r>
            <a:r>
              <a:rPr lang="fr-BE" altLang="en-US" sz="1400" dirty="0" err="1" smtClean="0">
                <a:latin typeface="Century Gothic" panose="020B0502020202020204" pitchFamily="34" charset="0"/>
                <a:cs typeface="Calibri" panose="020F0502020204030204" pitchFamily="34" charset="0"/>
              </a:rPr>
              <a:t>Endemic</a:t>
            </a:r>
            <a:r>
              <a:rPr lang="fr-BE" altLang="en-US" sz="1400" dirty="0" smtClean="0">
                <a:latin typeface="Century Gothic" panose="020B0502020202020204" pitchFamily="34" charset="0"/>
                <a:cs typeface="Calibri" panose="020F0502020204030204" pitchFamily="34" charset="0"/>
              </a:rPr>
              <a:t> bat – </a:t>
            </a:r>
            <a:r>
              <a:rPr lang="fr-BE" altLang="en-US" sz="1400" i="1" dirty="0" err="1" smtClean="0">
                <a:latin typeface="Century Gothic" panose="020B0502020202020204" pitchFamily="34" charset="0"/>
                <a:cs typeface="Calibri" panose="020F0502020204030204" pitchFamily="34" charset="0"/>
              </a:rPr>
              <a:t>Nyctalus</a:t>
            </a:r>
            <a:r>
              <a:rPr lang="fr-BE" altLang="en-US" sz="1400" i="1" dirty="0" smtClean="0">
                <a:latin typeface="Century Gothic" panose="020B0502020202020204" pitchFamily="34" charset="0"/>
                <a:cs typeface="Calibri" panose="020F0502020204030204" pitchFamily="34" charset="0"/>
              </a:rPr>
              <a:t> </a:t>
            </a:r>
            <a:r>
              <a:rPr lang="fr-BE" altLang="en-US" sz="1400" i="1" dirty="0" err="1" smtClean="0">
                <a:latin typeface="Century Gothic" panose="020B0502020202020204" pitchFamily="34" charset="0"/>
                <a:cs typeface="Calibri" panose="020F0502020204030204" pitchFamily="34" charset="0"/>
              </a:rPr>
              <a:t>azoreum</a:t>
            </a:r>
            <a:r>
              <a:rPr lang="fr-BE" altLang="en-US" sz="1400" dirty="0" smtClean="0">
                <a:latin typeface="Century Gothic" panose="020B0502020202020204" pitchFamily="34" charset="0"/>
                <a:cs typeface="Calibri" panose="020F0502020204030204" pitchFamily="34" charset="0"/>
              </a:rPr>
              <a:t>);</a:t>
            </a:r>
          </a:p>
          <a:p>
            <a:pPr algn="just">
              <a:defRPr/>
            </a:pPr>
            <a:endParaRPr lang="fr-BE" altLang="en-US" sz="1400" dirty="0" smtClean="0">
              <a:latin typeface="Century Gothic" panose="020B0502020202020204" pitchFamily="34" charset="0"/>
              <a:cs typeface="Calibri" panose="020F0502020204030204" pitchFamily="34" charset="0"/>
            </a:endParaRPr>
          </a:p>
          <a:p>
            <a:pPr algn="just">
              <a:defRPr/>
            </a:pPr>
            <a:endParaRPr lang="fr-BE" altLang="en-US" sz="1400" dirty="0">
              <a:latin typeface="Century Gothic" panose="020B0502020202020204" pitchFamily="34" charset="0"/>
              <a:cs typeface="Calibri" panose="020F0502020204030204" pitchFamily="34" charset="0"/>
            </a:endParaRPr>
          </a:p>
          <a:p>
            <a:pPr marL="285750" indent="-285750" algn="just">
              <a:buFont typeface="Arial" panose="020B0604020202020204" pitchFamily="34" charset="0"/>
              <a:buChar char="•"/>
              <a:defRPr/>
            </a:pPr>
            <a:r>
              <a:rPr lang="en-US" altLang="en-US" sz="1400" dirty="0" smtClean="0">
                <a:latin typeface="Century Gothic" panose="020B0502020202020204" pitchFamily="34" charset="0"/>
                <a:cs typeface="Calibri" panose="020F0502020204030204" pitchFamily="34" charset="0"/>
              </a:rPr>
              <a:t>Increase </a:t>
            </a:r>
            <a:r>
              <a:rPr lang="en-US" altLang="en-US" sz="1400" dirty="0">
                <a:latin typeface="Century Gothic" panose="020B0502020202020204" pitchFamily="34" charset="0"/>
                <a:cs typeface="Calibri" panose="020F0502020204030204" pitchFamily="34" charset="0"/>
              </a:rPr>
              <a:t>of publicly-owned land within Natura 2000 by 96 ha</a:t>
            </a:r>
            <a:r>
              <a:rPr lang="fr-BE" altLang="en-US" sz="1400" dirty="0" smtClean="0">
                <a:latin typeface="Century Gothic" panose="020B0502020202020204" pitchFamily="34" charset="0"/>
                <a:cs typeface="Calibri" panose="020F0502020204030204" pitchFamily="34" charset="0"/>
              </a:rPr>
              <a:t>, for </a:t>
            </a:r>
            <a:r>
              <a:rPr lang="fr-BE" altLang="en-US" sz="1400" dirty="0" err="1" smtClean="0">
                <a:latin typeface="Century Gothic" panose="020B0502020202020204" pitchFamily="34" charset="0"/>
                <a:cs typeface="Calibri" panose="020F0502020204030204" pitchFamily="34" charset="0"/>
              </a:rPr>
              <a:t>restoration</a:t>
            </a:r>
            <a:r>
              <a:rPr lang="fr-BE" altLang="en-US" sz="1400" dirty="0" smtClean="0">
                <a:latin typeface="Century Gothic" panose="020B0502020202020204" pitchFamily="34" charset="0"/>
                <a:cs typeface="Calibri" panose="020F0502020204030204" pitchFamily="34" charset="0"/>
              </a:rPr>
              <a:t> of </a:t>
            </a:r>
            <a:r>
              <a:rPr lang="fr-BE" altLang="en-US" sz="1400" dirty="0" err="1" smtClean="0">
                <a:latin typeface="Century Gothic" panose="020B0502020202020204" pitchFamily="34" charset="0"/>
                <a:cs typeface="Calibri" panose="020F0502020204030204" pitchFamily="34" charset="0"/>
              </a:rPr>
              <a:t>protected</a:t>
            </a:r>
            <a:r>
              <a:rPr lang="fr-BE" altLang="en-US" sz="1400" dirty="0" smtClean="0">
                <a:latin typeface="Century Gothic" panose="020B0502020202020204" pitchFamily="34" charset="0"/>
                <a:cs typeface="Calibri" panose="020F0502020204030204" pitchFamily="34" charset="0"/>
              </a:rPr>
              <a:t> habitats;</a:t>
            </a:r>
          </a:p>
          <a:p>
            <a:pPr algn="just">
              <a:defRPr/>
            </a:pPr>
            <a:endParaRPr lang="fr-BE" altLang="en-US" sz="1400" dirty="0" smtClean="0">
              <a:latin typeface="Century Gothic" panose="020B0502020202020204" pitchFamily="34" charset="0"/>
              <a:cs typeface="Calibri" panose="020F0502020204030204" pitchFamily="34" charset="0"/>
            </a:endParaRPr>
          </a:p>
          <a:p>
            <a:pPr marL="285750" indent="-285750" algn="just">
              <a:buFont typeface="Arial" panose="020B0604020202020204" pitchFamily="34" charset="0"/>
              <a:buChar char="•"/>
              <a:defRPr/>
            </a:pPr>
            <a:r>
              <a:rPr lang="en-US" sz="1400" dirty="0">
                <a:latin typeface="Century Gothic" panose="020B0502020202020204" pitchFamily="34" charset="0"/>
                <a:cs typeface="Calibri" panose="020F0502020204030204" pitchFamily="34" charset="0"/>
              </a:rPr>
              <a:t>I</a:t>
            </a:r>
            <a:r>
              <a:rPr lang="en-US" sz="1400" dirty="0" smtClean="0">
                <a:latin typeface="Century Gothic" panose="020B0502020202020204" pitchFamily="34" charset="0"/>
                <a:cs typeface="Calibri" panose="020F0502020204030204" pitchFamily="34" charset="0"/>
              </a:rPr>
              <a:t>mproved </a:t>
            </a:r>
            <a:r>
              <a:rPr lang="en-US" sz="1400" dirty="0">
                <a:latin typeface="Century Gothic" panose="020B0502020202020204" pitchFamily="34" charset="0"/>
                <a:cs typeface="Calibri" panose="020F0502020204030204" pitchFamily="34" charset="0"/>
              </a:rPr>
              <a:t>habitats over 24 ha for 7 seabird species, and 120 ha for </a:t>
            </a:r>
            <a:r>
              <a:rPr lang="en-US" sz="1400" i="1" dirty="0" err="1">
                <a:latin typeface="Century Gothic" panose="020B0502020202020204" pitchFamily="34" charset="0"/>
                <a:cs typeface="Calibri" panose="020F0502020204030204" pitchFamily="34" charset="0"/>
              </a:rPr>
              <a:t>Pyrrhula</a:t>
            </a:r>
            <a:r>
              <a:rPr lang="en-US" sz="1400" i="1" dirty="0">
                <a:latin typeface="Century Gothic" panose="020B0502020202020204" pitchFamily="34" charset="0"/>
                <a:cs typeface="Calibri" panose="020F0502020204030204" pitchFamily="34" charset="0"/>
              </a:rPr>
              <a:t> </a:t>
            </a:r>
            <a:r>
              <a:rPr lang="en-US" sz="1400" i="1" dirty="0" err="1" smtClean="0">
                <a:latin typeface="Century Gothic" panose="020B0502020202020204" pitchFamily="34" charset="0"/>
                <a:cs typeface="Calibri" panose="020F0502020204030204" pitchFamily="34" charset="0"/>
              </a:rPr>
              <a:t>murina</a:t>
            </a:r>
            <a:r>
              <a:rPr lang="en-US" sz="1400" i="1" dirty="0" smtClean="0">
                <a:latin typeface="Century Gothic" panose="020B0502020202020204" pitchFamily="34" charset="0"/>
                <a:cs typeface="Calibri" panose="020F0502020204030204" pitchFamily="34" charset="0"/>
              </a:rPr>
              <a:t>;</a:t>
            </a:r>
            <a:endParaRPr lang="fr-BE" altLang="en-US" sz="1400" i="1" dirty="0">
              <a:latin typeface="Century Gothic" panose="020B0502020202020204" pitchFamily="34" charset="0"/>
              <a:cs typeface="Calibri" panose="020F0502020204030204" pitchFamily="34" charset="0"/>
            </a:endParaRPr>
          </a:p>
          <a:p>
            <a:pPr algn="just">
              <a:defRPr/>
            </a:pPr>
            <a:endParaRPr lang="fr-BE" altLang="en-US" sz="1400" dirty="0" smtClean="0">
              <a:latin typeface="Century Gothic" panose="020B0502020202020204" pitchFamily="34" charset="0"/>
              <a:cs typeface="Calibri" panose="020F0502020204030204" pitchFamily="34" charset="0"/>
            </a:endParaRPr>
          </a:p>
          <a:p>
            <a:pPr algn="just">
              <a:defRPr/>
            </a:pPr>
            <a:endParaRPr lang="fr-BE" altLang="en-US" sz="1400" dirty="0">
              <a:latin typeface="Century Gothic" panose="020B0502020202020204" pitchFamily="34" charset="0"/>
              <a:cs typeface="Calibri" panose="020F0502020204030204" pitchFamily="34" charset="0"/>
            </a:endParaRPr>
          </a:p>
          <a:p>
            <a:pPr marL="285750" indent="-285750">
              <a:buFont typeface="Arial" panose="020B0604020202020204" pitchFamily="34" charset="0"/>
              <a:buChar char="•"/>
              <a:defRPr/>
            </a:pPr>
            <a:r>
              <a:rPr lang="pt-BR" altLang="en-US" sz="1400" dirty="0" smtClean="0">
                <a:latin typeface="Century Gothic" panose="020B0502020202020204" pitchFamily="34" charset="0"/>
                <a:cs typeface="Calibri" panose="020F0502020204030204" pitchFamily="34" charset="0"/>
              </a:rPr>
              <a:t>Control and awareness for Invasive Alien Species and Non-Indigenous Species  ;</a:t>
            </a:r>
          </a:p>
          <a:p>
            <a:pPr>
              <a:defRPr/>
            </a:pPr>
            <a:endParaRPr lang="pt-BR" altLang="en-US" sz="1400" dirty="0" smtClean="0">
              <a:latin typeface="Century Gothic" panose="020B0502020202020204" pitchFamily="34" charset="0"/>
              <a:cs typeface="Calibri" panose="020F0502020204030204" pitchFamily="34" charset="0"/>
            </a:endParaRPr>
          </a:p>
          <a:p>
            <a:pPr>
              <a:defRPr/>
            </a:pPr>
            <a:endParaRPr lang="pt-BR" altLang="en-US" sz="1400" dirty="0">
              <a:latin typeface="Century Gothic" panose="020B0502020202020204" pitchFamily="34" charset="0"/>
              <a:cs typeface="Calibri" panose="020F0502020204030204" pitchFamily="34" charset="0"/>
            </a:endParaRPr>
          </a:p>
          <a:p>
            <a:pPr marL="285750" indent="-285750">
              <a:buFont typeface="Arial" panose="020B0604020202020204" pitchFamily="34" charset="0"/>
              <a:buChar char="•"/>
              <a:defRPr/>
            </a:pPr>
            <a:r>
              <a:rPr lang="en-US" altLang="en-US" sz="1400" dirty="0">
                <a:latin typeface="Century Gothic" panose="020B0502020202020204" pitchFamily="34" charset="0"/>
                <a:cs typeface="Calibri" panose="020F0502020204030204" pitchFamily="34" charset="0"/>
              </a:rPr>
              <a:t>Update of information on marine species and designation of new marine sites</a:t>
            </a:r>
            <a:r>
              <a:rPr lang="pt-BR" altLang="en-US" sz="1400" dirty="0" smtClean="0">
                <a:latin typeface="Century Gothic" panose="020B0502020202020204" pitchFamily="34" charset="0"/>
                <a:cs typeface="Calibri" panose="020F0502020204030204" pitchFamily="34" charset="0"/>
              </a:rPr>
              <a:t>;</a:t>
            </a:r>
          </a:p>
          <a:p>
            <a:pPr marL="285750" indent="-285750">
              <a:buFont typeface="Arial" panose="020B0604020202020204" pitchFamily="34" charset="0"/>
              <a:buChar char="•"/>
              <a:defRPr/>
            </a:pPr>
            <a:endParaRPr lang="pt-BR" altLang="en-US" sz="1400" dirty="0" smtClean="0">
              <a:latin typeface="Century Gothic" panose="020B0502020202020204" pitchFamily="34" charset="0"/>
              <a:cs typeface="Calibri" panose="020F0502020204030204" pitchFamily="34" charset="0"/>
            </a:endParaRPr>
          </a:p>
          <a:p>
            <a:pPr>
              <a:defRPr/>
            </a:pPr>
            <a:endParaRPr lang="pt-BR" altLang="en-US" sz="1400" dirty="0">
              <a:latin typeface="Century Gothic" panose="020B0502020202020204" pitchFamily="34" charset="0"/>
              <a:cs typeface="Calibri" panose="020F0502020204030204" pitchFamily="34" charset="0"/>
            </a:endParaRPr>
          </a:p>
          <a:p>
            <a:pPr marL="285750" indent="-285750">
              <a:buFont typeface="Arial" panose="020B0604020202020204" pitchFamily="34" charset="0"/>
              <a:buChar char="•"/>
              <a:defRPr/>
            </a:pPr>
            <a:r>
              <a:rPr lang="pt-BR" altLang="en-US" sz="1400" dirty="0" smtClean="0">
                <a:latin typeface="Century Gothic" panose="020B0502020202020204" pitchFamily="34" charset="0"/>
                <a:cs typeface="Calibri" panose="020F0502020204030204" pitchFamily="34" charset="0"/>
              </a:rPr>
              <a:t>Designation of new SCI’s;</a:t>
            </a:r>
            <a:endParaRPr lang="pt-BR" altLang="en-US" sz="1400" dirty="0">
              <a:latin typeface="Century Gothic" panose="020B0502020202020204" pitchFamily="34" charset="0"/>
              <a:cs typeface="Calibri" panose="020F0502020204030204" pitchFamily="34" charset="0"/>
            </a:endParaRPr>
          </a:p>
        </p:txBody>
      </p:sp>
      <p:grpSp>
        <p:nvGrpSpPr>
          <p:cNvPr id="16" name="Grupo 15"/>
          <p:cNvGrpSpPr/>
          <p:nvPr/>
        </p:nvGrpSpPr>
        <p:grpSpPr>
          <a:xfrm>
            <a:off x="-1588" y="-27384"/>
            <a:ext cx="9172305" cy="692497"/>
            <a:chOff x="-1588" y="-27384"/>
            <a:chExt cx="9172305" cy="692497"/>
          </a:xfrm>
        </p:grpSpPr>
        <p:sp>
          <p:nvSpPr>
            <p:cNvPr id="21" name="Retângulo 20"/>
            <p:cNvSpPr/>
            <p:nvPr/>
          </p:nvSpPr>
          <p:spPr bwMode="auto">
            <a:xfrm>
              <a:off x="-1588" y="-581"/>
              <a:ext cx="9145588" cy="621269"/>
            </a:xfrm>
            <a:prstGeom prst="rect">
              <a:avLst/>
            </a:prstGeom>
            <a:gradFill flip="none" rotWithShape="1">
              <a:gsLst>
                <a:gs pos="46000">
                  <a:srgbClr val="AFE3D0">
                    <a:tint val="66000"/>
                    <a:satMod val="160000"/>
                    <a:alpha val="79000"/>
                  </a:srgbClr>
                </a:gs>
                <a:gs pos="0">
                  <a:srgbClr val="D3F8EA"/>
                </a:gs>
                <a:gs pos="69000">
                  <a:srgbClr val="AFE3D0">
                    <a:tint val="44500"/>
                    <a:satMod val="160000"/>
                  </a:srgbClr>
                </a:gs>
                <a:gs pos="93000">
                  <a:srgbClr val="AFE3D0">
                    <a:tint val="23500"/>
                    <a:satMod val="160000"/>
                    <a:alpha val="76000"/>
                  </a:srgbClr>
                </a:gs>
              </a:gsLst>
              <a:lin ang="2700000" scaled="1"/>
              <a:tileRect/>
            </a:gradFill>
            <a:ln>
              <a:noFill/>
            </a:ln>
            <a:effectLst>
              <a:outerShdw dist="1524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effectLst>
                  <a:outerShdw blurRad="952500" dist="50800" dir="5400000" sx="173000" sy="173000" algn="ctr" rotWithShape="0">
                    <a:srgbClr val="000000">
                      <a:alpha val="0"/>
                    </a:srgbClr>
                  </a:outerShdw>
                </a:effectLst>
              </a:endParaRPr>
            </a:p>
          </p:txBody>
        </p:sp>
        <p:sp>
          <p:nvSpPr>
            <p:cNvPr id="23" name="Rectangle 53"/>
            <p:cNvSpPr>
              <a:spLocks noChangeArrowheads="1"/>
            </p:cNvSpPr>
            <p:nvPr/>
          </p:nvSpPr>
          <p:spPr bwMode="auto">
            <a:xfrm>
              <a:off x="1259632" y="-27384"/>
              <a:ext cx="7911085"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rebuchet MS" panose="020B0603020202020204" pitchFamily="34" charset="0"/>
                  <a:ea typeface="ＭＳ Ｐゴシック" panose="020B0600070205080204" pitchFamily="34" charset="-128"/>
                </a:defRPr>
              </a:lvl1pPr>
              <a:lvl2pPr marL="742950" indent="-285750">
                <a:defRPr sz="2400">
                  <a:solidFill>
                    <a:schemeClr val="tx1"/>
                  </a:solidFill>
                  <a:latin typeface="Trebuchet MS" panose="020B0603020202020204" pitchFamily="34" charset="0"/>
                  <a:ea typeface="ＭＳ Ｐゴシック" panose="020B0600070205080204" pitchFamily="34" charset="-128"/>
                </a:defRPr>
              </a:lvl2pPr>
              <a:lvl3pPr marL="1143000" indent="-228600">
                <a:defRPr sz="2400">
                  <a:solidFill>
                    <a:schemeClr val="tx1"/>
                  </a:solidFill>
                  <a:latin typeface="Trebuchet MS" panose="020B0603020202020204" pitchFamily="34" charset="0"/>
                  <a:ea typeface="ＭＳ Ｐゴシック" panose="020B0600070205080204" pitchFamily="34" charset="-128"/>
                </a:defRPr>
              </a:lvl3pPr>
              <a:lvl4pPr marL="1600200" indent="-228600">
                <a:defRPr sz="2400">
                  <a:solidFill>
                    <a:schemeClr val="tx1"/>
                  </a:solidFill>
                  <a:latin typeface="Trebuchet MS" panose="020B0603020202020204" pitchFamily="34" charset="0"/>
                  <a:ea typeface="ＭＳ Ｐゴシック" panose="020B0600070205080204" pitchFamily="34" charset="-128"/>
                </a:defRPr>
              </a:lvl4pPr>
              <a:lvl5pPr marL="2057400" indent="-228600">
                <a:defRPr sz="2400">
                  <a:solidFill>
                    <a:schemeClr val="tx1"/>
                  </a:solidFill>
                  <a:latin typeface="Trebuchet MS" panose="020B0603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9pPr>
            </a:lstStyle>
            <a:p>
              <a:pPr algn="r" eaLnBrk="1" hangingPunct="1">
                <a:defRPr/>
              </a:pPr>
              <a:r>
                <a:rPr lang="pt-PT" sz="1400" b="1" dirty="0" smtClean="0">
                  <a:ln w="0"/>
                  <a:solidFill>
                    <a:srgbClr val="1C3E48"/>
                  </a:solidFill>
                  <a:latin typeface="Century Gothic" panose="020B0502020202020204" pitchFamily="34" charset="0"/>
                </a:rPr>
                <a:t>Active </a:t>
              </a:r>
              <a:r>
                <a:rPr lang="pt-PT" sz="1400" b="1" dirty="0" err="1" smtClean="0">
                  <a:ln w="0"/>
                  <a:solidFill>
                    <a:srgbClr val="1C3E48"/>
                  </a:solidFill>
                  <a:latin typeface="Century Gothic" panose="020B0502020202020204" pitchFamily="34" charset="0"/>
                </a:rPr>
                <a:t>protection</a:t>
              </a:r>
              <a:r>
                <a:rPr lang="pt-PT" sz="1400" b="1" dirty="0" smtClean="0">
                  <a:ln w="0"/>
                  <a:solidFill>
                    <a:srgbClr val="1C3E48"/>
                  </a:solidFill>
                  <a:latin typeface="Century Gothic" panose="020B0502020202020204" pitchFamily="34" charset="0"/>
                </a:rPr>
                <a:t> </a:t>
              </a:r>
              <a:r>
                <a:rPr lang="pt-PT" sz="1400" b="1" dirty="0" err="1" smtClean="0">
                  <a:ln w="0"/>
                  <a:solidFill>
                    <a:srgbClr val="1C3E48"/>
                  </a:solidFill>
                  <a:latin typeface="Century Gothic" panose="020B0502020202020204" pitchFamily="34" charset="0"/>
                </a:rPr>
                <a:t>and</a:t>
              </a:r>
              <a:r>
                <a:rPr lang="pt-PT" sz="1400" b="1" dirty="0" smtClean="0">
                  <a:ln w="0"/>
                  <a:solidFill>
                    <a:srgbClr val="1C3E48"/>
                  </a:solidFill>
                  <a:latin typeface="Century Gothic" panose="020B0502020202020204" pitchFamily="34" charset="0"/>
                </a:rPr>
                <a:t> </a:t>
              </a:r>
              <a:r>
                <a:rPr lang="pt-PT" sz="1400" b="1" dirty="0" err="1" smtClean="0">
                  <a:ln w="0"/>
                  <a:solidFill>
                    <a:srgbClr val="1C3E48"/>
                  </a:solidFill>
                  <a:latin typeface="Century Gothic" panose="020B0502020202020204" pitchFamily="34" charset="0"/>
                </a:rPr>
                <a:t>integrated</a:t>
              </a:r>
              <a:r>
                <a:rPr lang="pt-PT" sz="1400" b="1" dirty="0" smtClean="0">
                  <a:ln w="0"/>
                  <a:solidFill>
                    <a:srgbClr val="1C3E48"/>
                  </a:solidFill>
                  <a:latin typeface="Century Gothic" panose="020B0502020202020204" pitchFamily="34" charset="0"/>
                </a:rPr>
                <a:t> management </a:t>
              </a:r>
              <a:r>
                <a:rPr lang="pt-PT" sz="1400" b="1" dirty="0" err="1" smtClean="0">
                  <a:ln w="0"/>
                  <a:solidFill>
                    <a:srgbClr val="1C3E48"/>
                  </a:solidFill>
                  <a:latin typeface="Century Gothic" panose="020B0502020202020204" pitchFamily="34" charset="0"/>
                </a:rPr>
                <a:t>of</a:t>
              </a:r>
              <a:r>
                <a:rPr lang="pt-PT" sz="1400" b="1" dirty="0" smtClean="0">
                  <a:ln w="0"/>
                  <a:solidFill>
                    <a:srgbClr val="1C3E48"/>
                  </a:solidFill>
                  <a:latin typeface="Century Gothic" panose="020B0502020202020204" pitchFamily="34" charset="0"/>
                </a:rPr>
                <a:t> Natura 2000 </a:t>
              </a:r>
            </a:p>
            <a:p>
              <a:pPr algn="r" eaLnBrk="1" hangingPunct="1">
                <a:defRPr/>
              </a:pPr>
              <a:r>
                <a:rPr lang="pt-PT" sz="1400" b="1" dirty="0" smtClean="0">
                  <a:ln w="0"/>
                  <a:solidFill>
                    <a:srgbClr val="1C3E48"/>
                  </a:solidFill>
                  <a:latin typeface="Century Gothic" panose="020B0502020202020204" pitchFamily="34" charset="0"/>
                </a:rPr>
                <a:t>Network in </a:t>
              </a:r>
              <a:r>
                <a:rPr lang="pt-PT" sz="1400" b="1" dirty="0" err="1" smtClean="0">
                  <a:ln w="0"/>
                  <a:solidFill>
                    <a:srgbClr val="1C3E48"/>
                  </a:solidFill>
                  <a:latin typeface="Century Gothic" panose="020B0502020202020204" pitchFamily="34" charset="0"/>
                </a:rPr>
                <a:t>Azores</a:t>
              </a:r>
              <a:endParaRPr lang="pt-PT" sz="1400" b="1" dirty="0" smtClean="0">
                <a:ln w="0"/>
                <a:solidFill>
                  <a:srgbClr val="1C3E48"/>
                </a:solidFill>
                <a:latin typeface="Century Gothic" panose="020B0502020202020204" pitchFamily="34" charset="0"/>
              </a:endParaRPr>
            </a:p>
            <a:p>
              <a:pPr algn="r" eaLnBrk="1" hangingPunct="1">
                <a:defRPr/>
              </a:pPr>
              <a:r>
                <a:rPr lang="pt-PT" sz="1100" b="1" dirty="0" smtClean="0">
                  <a:ln w="0"/>
                  <a:solidFill>
                    <a:srgbClr val="1C3E48"/>
                  </a:solidFill>
                  <a:latin typeface="Century Gothic" panose="020B0502020202020204" pitchFamily="34" charset="0"/>
                </a:rPr>
                <a:t>LIFE IP AZORES NATURA – LIFE 17 IPE/PT 000010</a:t>
              </a:r>
              <a:endParaRPr lang="en-US" altLang="en-US" sz="1100" b="1" dirty="0" smtClean="0">
                <a:solidFill>
                  <a:srgbClr val="1C3E48"/>
                </a:solidFill>
                <a:latin typeface="Century Gothic" panose="020B0502020202020204" pitchFamily="34" charset="0"/>
              </a:endParaRPr>
            </a:p>
          </p:txBody>
        </p:sp>
        <p:pic>
          <p:nvPicPr>
            <p:cNvPr id="24" name="Picture 10" descr="http://fnyh.org/wp-content/uploads/2015/01/LIFE.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54387" y="30055"/>
              <a:ext cx="887409" cy="590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8" descr="http://www.europarc.org/communication-skills/images/2.1%20N2000.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587" y="30055"/>
              <a:ext cx="712273" cy="590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6" name="Imagem 2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47664" y="-531440"/>
            <a:ext cx="1656184" cy="1656184"/>
          </a:xfrm>
          <a:prstGeom prst="rect">
            <a:avLst/>
          </a:prstGeom>
        </p:spPr>
      </p:pic>
    </p:spTree>
    <p:extLst>
      <p:ext uri="{BB962C8B-B14F-4D97-AF65-F5344CB8AC3E}">
        <p14:creationId xmlns:p14="http://schemas.microsoft.com/office/powerpoint/2010/main" val="4133901264"/>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Conexão reta 7"/>
          <p:cNvCxnSpPr/>
          <p:nvPr/>
        </p:nvCxnSpPr>
        <p:spPr>
          <a:xfrm>
            <a:off x="0" y="6237312"/>
            <a:ext cx="9144000" cy="0"/>
          </a:xfrm>
          <a:prstGeom prst="line">
            <a:avLst/>
          </a:prstGeom>
          <a:ln w="38100">
            <a:solidFill>
              <a:srgbClr val="AFE3D0"/>
            </a:solidFill>
          </a:ln>
        </p:spPr>
        <p:style>
          <a:lnRef idx="1">
            <a:schemeClr val="accent1"/>
          </a:lnRef>
          <a:fillRef idx="0">
            <a:schemeClr val="accent1"/>
          </a:fillRef>
          <a:effectRef idx="0">
            <a:schemeClr val="accent1"/>
          </a:effectRef>
          <a:fontRef idx="minor">
            <a:schemeClr val="tx1"/>
          </a:fontRef>
        </p:style>
      </p:cxnSp>
      <p:pic>
        <p:nvPicPr>
          <p:cNvPr id="32" name="Picture 4" descr="http://www.azores.gov.pt/NR/rdonlyres/88A32A89-2561-4C22-A82F-530640C510A2/755875/Logo_P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06625" y="6282498"/>
            <a:ext cx="565575" cy="52787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6" descr="http://www.azores.gov.pt/NR/rdonlyres/A1197A03-23BB-40F6-AA68-6C3FEC711B55/335484/LogotipoGovernodosAores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64789" y="6381402"/>
            <a:ext cx="959339" cy="294238"/>
          </a:xfrm>
          <a:prstGeom prst="rect">
            <a:avLst/>
          </a:prstGeom>
          <a:noFill/>
          <a:extLst>
            <a:ext uri="{909E8E84-426E-40DD-AFC4-6F175D3DCCD1}">
              <a14:hiddenFill xmlns:a14="http://schemas.microsoft.com/office/drawing/2010/main">
                <a:solidFill>
                  <a:srgbClr val="FFFFFF"/>
                </a:solidFill>
              </a14:hiddenFill>
            </a:ext>
          </a:extLst>
        </p:spPr>
      </p:pic>
      <p:pic>
        <p:nvPicPr>
          <p:cNvPr id="34" name="Imagem 15"/>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04204" y="6373504"/>
            <a:ext cx="732092" cy="32627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35" name="Imagem 16"/>
          <p:cNvPicPr>
            <a:picLocks noChangeAspect="1"/>
          </p:cNvPicPr>
          <p:nvPr/>
        </p:nvPicPr>
        <p:blipFill>
          <a:blip r:embed="rId6" cstate="print">
            <a:extLst>
              <a:ext uri="{28A0092B-C50C-407E-A947-70E740481C1C}">
                <a14:useLocalDpi xmlns:a14="http://schemas.microsoft.com/office/drawing/2010/main" val="0"/>
              </a:ext>
            </a:extLst>
          </a:blip>
          <a:srcRect l="20705" t="3252" r="21651" b="10634"/>
          <a:stretch>
            <a:fillRect/>
          </a:stretch>
        </p:blipFill>
        <p:spPr bwMode="auto">
          <a:xfrm>
            <a:off x="7942175" y="6304639"/>
            <a:ext cx="985925" cy="436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Imagem 17"/>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63726" y="6251693"/>
            <a:ext cx="560193" cy="561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62"/>
          <p:cNvSpPr>
            <a:spLocks noChangeArrowheads="1"/>
          </p:cNvSpPr>
          <p:nvPr/>
        </p:nvSpPr>
        <p:spPr bwMode="auto">
          <a:xfrm>
            <a:off x="374438" y="836712"/>
            <a:ext cx="855366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rebuchet MS" panose="020B0603020202020204" pitchFamily="34" charset="0"/>
                <a:ea typeface="ＭＳ Ｐゴシック" panose="020B0600070205080204" pitchFamily="34" charset="-128"/>
              </a:defRPr>
            </a:lvl1pPr>
            <a:lvl2pPr marL="742950" indent="-285750">
              <a:defRPr sz="2400">
                <a:solidFill>
                  <a:schemeClr val="tx1"/>
                </a:solidFill>
                <a:latin typeface="Trebuchet MS" panose="020B0603020202020204" pitchFamily="34" charset="0"/>
                <a:ea typeface="ＭＳ Ｐゴシック" panose="020B0600070205080204" pitchFamily="34" charset="-128"/>
              </a:defRPr>
            </a:lvl2pPr>
            <a:lvl3pPr marL="1143000" indent="-228600">
              <a:defRPr sz="2400">
                <a:solidFill>
                  <a:schemeClr val="tx1"/>
                </a:solidFill>
                <a:latin typeface="Trebuchet MS" panose="020B0603020202020204" pitchFamily="34" charset="0"/>
                <a:ea typeface="ＭＳ Ｐゴシック" panose="020B0600070205080204" pitchFamily="34" charset="-128"/>
              </a:defRPr>
            </a:lvl3pPr>
            <a:lvl4pPr marL="1600200" indent="-228600">
              <a:defRPr sz="2400">
                <a:solidFill>
                  <a:schemeClr val="tx1"/>
                </a:solidFill>
                <a:latin typeface="Trebuchet MS" panose="020B0603020202020204" pitchFamily="34" charset="0"/>
                <a:ea typeface="ＭＳ Ｐゴシック" panose="020B0600070205080204" pitchFamily="34" charset="-128"/>
              </a:defRPr>
            </a:lvl4pPr>
            <a:lvl5pPr marL="2057400" indent="-228600">
              <a:defRPr sz="2400">
                <a:solidFill>
                  <a:schemeClr val="tx1"/>
                </a:solidFill>
                <a:latin typeface="Trebuchet MS" panose="020B0603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9pPr>
          </a:lstStyle>
          <a:p>
            <a:r>
              <a:rPr lang="fr-BE" altLang="en-US" sz="1800" b="1" dirty="0" err="1" smtClean="0">
                <a:latin typeface="Century Gothic" panose="020B0502020202020204" pitchFamily="34" charset="0"/>
                <a:cs typeface="Calibri" panose="020F0502020204030204" pitchFamily="34" charset="0"/>
              </a:rPr>
              <a:t>Complementary</a:t>
            </a:r>
            <a:r>
              <a:rPr lang="fr-BE" altLang="en-US" sz="1800" b="1" dirty="0" smtClean="0">
                <a:latin typeface="Century Gothic" panose="020B0502020202020204" pitchFamily="34" charset="0"/>
                <a:cs typeface="Calibri" panose="020F0502020204030204" pitchFamily="34" charset="0"/>
              </a:rPr>
              <a:t> Funds:</a:t>
            </a:r>
            <a:endParaRPr lang="fr-BE" altLang="en-US" sz="1800" b="1" dirty="0">
              <a:latin typeface="Century Gothic" panose="020B0502020202020204" pitchFamily="34" charset="0"/>
              <a:cs typeface="Calibri" panose="020F0502020204030204" pitchFamily="34" charset="0"/>
            </a:endParaRPr>
          </a:p>
          <a:p>
            <a:r>
              <a:rPr lang="fr-BE" altLang="en-US" sz="1600" b="1" dirty="0">
                <a:latin typeface="Century Gothic" panose="020B0502020202020204" pitchFamily="34" charset="0"/>
                <a:cs typeface="Calibri" panose="020F0502020204030204" pitchFamily="34" charset="0"/>
              </a:rPr>
              <a:t> </a:t>
            </a:r>
          </a:p>
        </p:txBody>
      </p:sp>
      <p:sp>
        <p:nvSpPr>
          <p:cNvPr id="13" name="Content Placeholder 2">
            <a:extLst>
              <a:ext uri="{FF2B5EF4-FFF2-40B4-BE49-F238E27FC236}">
                <a16:creationId xmlns:a16="http://schemas.microsoft.com/office/drawing/2014/main" id="{C6F0A45A-F122-47A9-88A3-D3F891082A39}"/>
              </a:ext>
            </a:extLst>
          </p:cNvPr>
          <p:cNvSpPr txBox="1">
            <a:spLocks/>
          </p:cNvSpPr>
          <p:nvPr/>
        </p:nvSpPr>
        <p:spPr>
          <a:xfrm>
            <a:off x="3175" y="1384300"/>
            <a:ext cx="3128665" cy="4708923"/>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Wingdings 2" pitchFamily="18" charset="2"/>
              <a:buNone/>
              <a:defRPr sz="1800" kern="1200">
                <a:solidFill>
                  <a:schemeClr val="tx1">
                    <a:lumMod val="75000"/>
                    <a:lumOff val="25000"/>
                  </a:schemeClr>
                </a:solidFill>
                <a:latin typeface="+mn-lt"/>
                <a:ea typeface="+mn-ea"/>
                <a:cs typeface="+mn-cs"/>
              </a:defRPr>
            </a:lvl1pPr>
            <a:lvl2pPr marL="342900" indent="0" algn="ctr" defTabSz="685800" rtl="0" eaLnBrk="1" latinLnBrk="0" hangingPunct="1">
              <a:lnSpc>
                <a:spcPct val="90000"/>
              </a:lnSpc>
              <a:spcBef>
                <a:spcPts val="375"/>
              </a:spcBef>
              <a:buFont typeface="Wingdings 2" pitchFamily="18" charset="2"/>
              <a:buNone/>
              <a:defRPr sz="21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Wingdings 2" pitchFamily="18" charset="2"/>
              <a:buNone/>
              <a:defRPr sz="180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Wingdings 2" pitchFamily="18" charset="2"/>
              <a:buNone/>
              <a:defRPr sz="15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Wingdings 2" pitchFamily="18" charset="2"/>
              <a:buNone/>
              <a:defRPr sz="1500" kern="1200">
                <a:solidFill>
                  <a:schemeClr val="tx1"/>
                </a:solidFill>
                <a:latin typeface="+mn-lt"/>
                <a:ea typeface="+mn-ea"/>
                <a:cs typeface="+mn-cs"/>
              </a:defRPr>
            </a:lvl5pPr>
            <a:lvl6pPr marL="1714500" indent="0" algn="ctr" defTabSz="685800" rtl="0" eaLnBrk="1" latinLnBrk="0" hangingPunct="1">
              <a:spcBef>
                <a:spcPct val="20000"/>
              </a:spcBef>
              <a:buFont typeface="Wingdings 2" pitchFamily="18" charset="2"/>
              <a:buNone/>
              <a:defRPr sz="1500" kern="1200">
                <a:solidFill>
                  <a:schemeClr val="tx1"/>
                </a:solidFill>
                <a:latin typeface="+mn-lt"/>
                <a:ea typeface="+mn-ea"/>
                <a:cs typeface="+mn-cs"/>
              </a:defRPr>
            </a:lvl6pPr>
            <a:lvl7pPr marL="2057400" indent="0" algn="ctr" defTabSz="685800" rtl="0" eaLnBrk="1" latinLnBrk="0" hangingPunct="1">
              <a:spcBef>
                <a:spcPct val="20000"/>
              </a:spcBef>
              <a:buFont typeface="Wingdings 2" pitchFamily="18" charset="2"/>
              <a:buNone/>
              <a:defRPr sz="1500" kern="1200">
                <a:solidFill>
                  <a:schemeClr val="tx1"/>
                </a:solidFill>
                <a:latin typeface="+mn-lt"/>
                <a:ea typeface="+mn-ea"/>
                <a:cs typeface="+mn-cs"/>
              </a:defRPr>
            </a:lvl7pPr>
            <a:lvl8pPr marL="2400300" indent="0" algn="ctr" defTabSz="685800" rtl="0" eaLnBrk="1" latinLnBrk="0" hangingPunct="1">
              <a:spcBef>
                <a:spcPct val="20000"/>
              </a:spcBef>
              <a:buFont typeface="Wingdings 2" pitchFamily="18" charset="2"/>
              <a:buNone/>
              <a:defRPr sz="1500" kern="1200">
                <a:solidFill>
                  <a:schemeClr val="tx1"/>
                </a:solidFill>
                <a:latin typeface="+mn-lt"/>
                <a:ea typeface="+mn-ea"/>
                <a:cs typeface="+mn-cs"/>
              </a:defRPr>
            </a:lvl8pPr>
            <a:lvl9pPr marL="2743200" indent="0" algn="ctr" defTabSz="685800" rtl="0" eaLnBrk="1" latinLnBrk="0" hangingPunct="1">
              <a:spcBef>
                <a:spcPct val="20000"/>
              </a:spcBef>
              <a:buFont typeface="Wingdings 2" pitchFamily="18" charset="2"/>
              <a:buNone/>
              <a:defRPr sz="1500" kern="1200">
                <a:solidFill>
                  <a:schemeClr val="tx1"/>
                </a:solidFill>
                <a:latin typeface="+mn-lt"/>
                <a:ea typeface="+mn-ea"/>
                <a:cs typeface="+mn-cs"/>
              </a:defRPr>
            </a:lvl9pPr>
          </a:lstStyle>
          <a:p>
            <a:pPr marL="285750" indent="-285750" algn="l">
              <a:buFont typeface="Arial" panose="020B0604020202020204" pitchFamily="34" charset="0"/>
              <a:buChar char="•"/>
              <a:defRPr/>
            </a:pPr>
            <a:r>
              <a:rPr lang="pt-PT" sz="1600" b="1" dirty="0" smtClean="0">
                <a:latin typeface="Century Gothic" panose="020B0502020202020204" pitchFamily="34" charset="0"/>
                <a:cs typeface="Calibri" panose="020F0502020204030204" pitchFamily="34" charset="0"/>
              </a:rPr>
              <a:t>Total:</a:t>
            </a:r>
            <a:r>
              <a:rPr lang="pt-PT" sz="1400" b="1" dirty="0" smtClean="0">
                <a:latin typeface="Century Gothic" panose="020B0502020202020204" pitchFamily="34" charset="0"/>
                <a:cs typeface="Calibri" panose="020F0502020204030204" pitchFamily="34" charset="0"/>
              </a:rPr>
              <a:t> </a:t>
            </a:r>
            <a:r>
              <a:rPr lang="pt-PT" sz="1600" b="1" u="sng" dirty="0" smtClean="0">
                <a:solidFill>
                  <a:schemeClr val="accent6">
                    <a:lumMod val="50000"/>
                  </a:schemeClr>
                </a:solidFill>
                <a:latin typeface="Century Gothic" panose="020B0502020202020204" pitchFamily="34" charset="0"/>
                <a:cs typeface="Calibri" panose="020F0502020204030204" pitchFamily="34" charset="0"/>
              </a:rPr>
              <a:t>12.3 M€</a:t>
            </a:r>
          </a:p>
          <a:p>
            <a:pPr marL="285750" indent="-285750" algn="l">
              <a:buFont typeface="Arial" panose="020B0604020202020204" pitchFamily="34" charset="0"/>
              <a:buChar char="•"/>
              <a:defRPr/>
            </a:pPr>
            <a:r>
              <a:rPr lang="pt-PT" sz="1400" dirty="0" smtClean="0">
                <a:latin typeface="Century Gothic" panose="020B0502020202020204" pitchFamily="34" charset="0"/>
                <a:cs typeface="Calibri" panose="020F0502020204030204" pitchFamily="34" charset="0"/>
              </a:rPr>
              <a:t>3 927 885€ (</a:t>
            </a:r>
            <a:r>
              <a:rPr lang="pt-PT" sz="1200" i="1" dirty="0" err="1">
                <a:latin typeface="Century Gothic" panose="020B0502020202020204" pitchFamily="34" charset="0"/>
                <a:cs typeface="Calibri" panose="020F0502020204030204" pitchFamily="34" charset="0"/>
              </a:rPr>
              <a:t>projects</a:t>
            </a:r>
            <a:r>
              <a:rPr lang="pt-PT" sz="1200" i="1" dirty="0">
                <a:latin typeface="Century Gothic" panose="020B0502020202020204" pitchFamily="34" charset="0"/>
                <a:cs typeface="Calibri" panose="020F0502020204030204" pitchFamily="34" charset="0"/>
              </a:rPr>
              <a:t> </a:t>
            </a:r>
            <a:r>
              <a:rPr lang="pt-PT" sz="1200" i="1" dirty="0" err="1">
                <a:latin typeface="Century Gothic" panose="020B0502020202020204" pitchFamily="34" charset="0"/>
                <a:cs typeface="Calibri" panose="020F0502020204030204" pitchFamily="34" charset="0"/>
              </a:rPr>
              <a:t>already</a:t>
            </a:r>
            <a:r>
              <a:rPr lang="pt-PT" sz="1200" i="1" dirty="0">
                <a:latin typeface="Century Gothic" panose="020B0502020202020204" pitchFamily="34" charset="0"/>
                <a:cs typeface="Calibri" panose="020F0502020204030204" pitchFamily="34" charset="0"/>
              </a:rPr>
              <a:t> </a:t>
            </a:r>
            <a:r>
              <a:rPr lang="pt-PT" sz="1200" i="1" dirty="0" err="1">
                <a:latin typeface="Century Gothic" panose="020B0502020202020204" pitchFamily="34" charset="0"/>
                <a:cs typeface="Calibri" panose="020F0502020204030204" pitchFamily="34" charset="0"/>
              </a:rPr>
              <a:t>granted</a:t>
            </a:r>
            <a:r>
              <a:rPr lang="pt-PT" sz="1400" dirty="0" smtClean="0">
                <a:latin typeface="Century Gothic" panose="020B0502020202020204" pitchFamily="34" charset="0"/>
                <a:cs typeface="Calibri" panose="020F0502020204030204" pitchFamily="34" charset="0"/>
              </a:rPr>
              <a:t>)</a:t>
            </a:r>
          </a:p>
          <a:p>
            <a:pPr algn="l">
              <a:defRPr/>
            </a:pPr>
            <a:endParaRPr lang="pt-PT" sz="1400" dirty="0" smtClean="0">
              <a:latin typeface="Century Gothic" panose="020B0502020202020204" pitchFamily="34" charset="0"/>
              <a:cs typeface="Calibri" panose="020F0502020204030204" pitchFamily="34" charset="0"/>
            </a:endParaRPr>
          </a:p>
          <a:p>
            <a:pPr marL="285750" indent="-285750" algn="l">
              <a:buFont typeface="Arial" panose="020B0604020202020204" pitchFamily="34" charset="0"/>
              <a:buChar char="•"/>
              <a:defRPr/>
            </a:pPr>
            <a:r>
              <a:rPr lang="pt-PT" sz="1400" dirty="0" smtClean="0">
                <a:latin typeface="Century Gothic" panose="020B0502020202020204" pitchFamily="34" charset="0"/>
                <a:cs typeface="Calibri" panose="020F0502020204030204" pitchFamily="34" charset="0"/>
              </a:rPr>
              <a:t>7 720 842€ (</a:t>
            </a:r>
            <a:r>
              <a:rPr lang="en-US" sz="1200" i="1" dirty="0">
                <a:latin typeface="Century Gothic" panose="020B0502020202020204" pitchFamily="34" charset="0"/>
                <a:cs typeface="Calibri" panose="020F0502020204030204" pitchFamily="34" charset="0"/>
              </a:rPr>
              <a:t>projects submitted and to be granted</a:t>
            </a:r>
            <a:r>
              <a:rPr lang="pt-PT" sz="1400" dirty="0" smtClean="0">
                <a:latin typeface="Century Gothic" panose="020B0502020202020204" pitchFamily="34" charset="0"/>
                <a:cs typeface="Calibri" panose="020F0502020204030204" pitchFamily="34" charset="0"/>
              </a:rPr>
              <a:t>)</a:t>
            </a:r>
          </a:p>
          <a:p>
            <a:pPr algn="l">
              <a:defRPr/>
            </a:pPr>
            <a:endParaRPr lang="pt-PT" sz="1400" dirty="0" smtClean="0">
              <a:latin typeface="Century Gothic" panose="020B0502020202020204" pitchFamily="34" charset="0"/>
              <a:cs typeface="Calibri" panose="020F0502020204030204" pitchFamily="34" charset="0"/>
            </a:endParaRPr>
          </a:p>
          <a:p>
            <a:pPr marL="285750" indent="-285750" algn="l">
              <a:buFont typeface="Arial" panose="020B0604020202020204" pitchFamily="34" charset="0"/>
              <a:buChar char="•"/>
              <a:defRPr/>
            </a:pPr>
            <a:r>
              <a:rPr lang="pt-PT" sz="1400" dirty="0" smtClean="0">
                <a:latin typeface="Century Gothic" panose="020B0502020202020204" pitchFamily="34" charset="0"/>
                <a:cs typeface="Calibri" panose="020F0502020204030204" pitchFamily="34" charset="0"/>
              </a:rPr>
              <a:t>636 386€ (</a:t>
            </a:r>
            <a:r>
              <a:rPr lang="en-US" sz="1200" i="1" dirty="0">
                <a:latin typeface="Century Gothic" panose="020B0502020202020204" pitchFamily="34" charset="0"/>
                <a:cs typeface="Calibri" panose="020F0502020204030204" pitchFamily="34" charset="0"/>
              </a:rPr>
              <a:t>projects that beneficiaries expect to submit to forthcoming calls – i.e. not yet </a:t>
            </a:r>
            <a:r>
              <a:rPr lang="en-US" sz="1200" i="1" dirty="0" err="1">
                <a:latin typeface="Century Gothic" panose="020B0502020202020204" pitchFamily="34" charset="0"/>
                <a:cs typeface="Calibri" panose="020F0502020204030204" pitchFamily="34" charset="0"/>
              </a:rPr>
              <a:t>submited</a:t>
            </a:r>
            <a:r>
              <a:rPr lang="en-US" sz="1200" i="1" dirty="0">
                <a:latin typeface="Century Gothic" panose="020B0502020202020204" pitchFamily="34" charset="0"/>
                <a:cs typeface="Calibri" panose="020F0502020204030204" pitchFamily="34" charset="0"/>
              </a:rPr>
              <a:t>, but already in preparation</a:t>
            </a:r>
            <a:r>
              <a:rPr lang="pt-BR" sz="1400" dirty="0" smtClean="0">
                <a:latin typeface="Century Gothic" panose="020B0502020202020204" pitchFamily="34" charset="0"/>
                <a:cs typeface="Calibri" panose="020F0502020204030204" pitchFamily="34" charset="0"/>
              </a:rPr>
              <a:t>)</a:t>
            </a:r>
            <a:endParaRPr lang="en-GB" sz="2000" dirty="0">
              <a:latin typeface="Calibri" panose="020F0502020204030204" pitchFamily="34" charset="0"/>
              <a:cs typeface="Calibri" panose="020F0502020204030204" pitchFamily="34" charset="0"/>
            </a:endParaRPr>
          </a:p>
        </p:txBody>
      </p:sp>
      <p:pic>
        <p:nvPicPr>
          <p:cNvPr id="14" name="Imagem 16"/>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212121" y="1506538"/>
            <a:ext cx="5838217" cy="4370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 name="Grupo 20"/>
          <p:cNvGrpSpPr/>
          <p:nvPr/>
        </p:nvGrpSpPr>
        <p:grpSpPr>
          <a:xfrm>
            <a:off x="-1588" y="-27384"/>
            <a:ext cx="9172305" cy="692497"/>
            <a:chOff x="-1588" y="-27384"/>
            <a:chExt cx="9172305" cy="692497"/>
          </a:xfrm>
        </p:grpSpPr>
        <p:sp>
          <p:nvSpPr>
            <p:cNvPr id="22" name="Retângulo 21"/>
            <p:cNvSpPr/>
            <p:nvPr/>
          </p:nvSpPr>
          <p:spPr bwMode="auto">
            <a:xfrm>
              <a:off x="-1588" y="-581"/>
              <a:ext cx="9145588" cy="621269"/>
            </a:xfrm>
            <a:prstGeom prst="rect">
              <a:avLst/>
            </a:prstGeom>
            <a:gradFill flip="none" rotWithShape="1">
              <a:gsLst>
                <a:gs pos="46000">
                  <a:srgbClr val="AFE3D0">
                    <a:tint val="66000"/>
                    <a:satMod val="160000"/>
                    <a:alpha val="79000"/>
                  </a:srgbClr>
                </a:gs>
                <a:gs pos="0">
                  <a:srgbClr val="D3F8EA"/>
                </a:gs>
                <a:gs pos="69000">
                  <a:srgbClr val="AFE3D0">
                    <a:tint val="44500"/>
                    <a:satMod val="160000"/>
                  </a:srgbClr>
                </a:gs>
                <a:gs pos="93000">
                  <a:srgbClr val="AFE3D0">
                    <a:tint val="23500"/>
                    <a:satMod val="160000"/>
                    <a:alpha val="76000"/>
                  </a:srgbClr>
                </a:gs>
              </a:gsLst>
              <a:lin ang="2700000" scaled="1"/>
              <a:tileRect/>
            </a:gradFill>
            <a:ln>
              <a:noFill/>
            </a:ln>
            <a:effectLst>
              <a:outerShdw dist="1524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effectLst>
                  <a:outerShdw blurRad="952500" dist="50800" dir="5400000" sx="173000" sy="173000" algn="ctr" rotWithShape="0">
                    <a:srgbClr val="000000">
                      <a:alpha val="0"/>
                    </a:srgbClr>
                  </a:outerShdw>
                </a:effectLst>
              </a:endParaRPr>
            </a:p>
          </p:txBody>
        </p:sp>
        <p:sp>
          <p:nvSpPr>
            <p:cNvPr id="23" name="Rectangle 53"/>
            <p:cNvSpPr>
              <a:spLocks noChangeArrowheads="1"/>
            </p:cNvSpPr>
            <p:nvPr/>
          </p:nvSpPr>
          <p:spPr bwMode="auto">
            <a:xfrm>
              <a:off x="1259632" y="-27384"/>
              <a:ext cx="7911085"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rebuchet MS" panose="020B0603020202020204" pitchFamily="34" charset="0"/>
                  <a:ea typeface="ＭＳ Ｐゴシック" panose="020B0600070205080204" pitchFamily="34" charset="-128"/>
                </a:defRPr>
              </a:lvl1pPr>
              <a:lvl2pPr marL="742950" indent="-285750">
                <a:defRPr sz="2400">
                  <a:solidFill>
                    <a:schemeClr val="tx1"/>
                  </a:solidFill>
                  <a:latin typeface="Trebuchet MS" panose="020B0603020202020204" pitchFamily="34" charset="0"/>
                  <a:ea typeface="ＭＳ Ｐゴシック" panose="020B0600070205080204" pitchFamily="34" charset="-128"/>
                </a:defRPr>
              </a:lvl2pPr>
              <a:lvl3pPr marL="1143000" indent="-228600">
                <a:defRPr sz="2400">
                  <a:solidFill>
                    <a:schemeClr val="tx1"/>
                  </a:solidFill>
                  <a:latin typeface="Trebuchet MS" panose="020B0603020202020204" pitchFamily="34" charset="0"/>
                  <a:ea typeface="ＭＳ Ｐゴシック" panose="020B0600070205080204" pitchFamily="34" charset="-128"/>
                </a:defRPr>
              </a:lvl3pPr>
              <a:lvl4pPr marL="1600200" indent="-228600">
                <a:defRPr sz="2400">
                  <a:solidFill>
                    <a:schemeClr val="tx1"/>
                  </a:solidFill>
                  <a:latin typeface="Trebuchet MS" panose="020B0603020202020204" pitchFamily="34" charset="0"/>
                  <a:ea typeface="ＭＳ Ｐゴシック" panose="020B0600070205080204" pitchFamily="34" charset="-128"/>
                </a:defRPr>
              </a:lvl4pPr>
              <a:lvl5pPr marL="2057400" indent="-228600">
                <a:defRPr sz="2400">
                  <a:solidFill>
                    <a:schemeClr val="tx1"/>
                  </a:solidFill>
                  <a:latin typeface="Trebuchet MS" panose="020B0603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9pPr>
            </a:lstStyle>
            <a:p>
              <a:pPr algn="r" eaLnBrk="1" hangingPunct="1">
                <a:defRPr/>
              </a:pPr>
              <a:r>
                <a:rPr lang="pt-PT" sz="1400" b="1" dirty="0" smtClean="0">
                  <a:ln w="0"/>
                  <a:solidFill>
                    <a:srgbClr val="1C3E48"/>
                  </a:solidFill>
                  <a:latin typeface="Century Gothic" panose="020B0502020202020204" pitchFamily="34" charset="0"/>
                </a:rPr>
                <a:t>Active </a:t>
              </a:r>
              <a:r>
                <a:rPr lang="pt-PT" sz="1400" b="1" dirty="0" err="1" smtClean="0">
                  <a:ln w="0"/>
                  <a:solidFill>
                    <a:srgbClr val="1C3E48"/>
                  </a:solidFill>
                  <a:latin typeface="Century Gothic" panose="020B0502020202020204" pitchFamily="34" charset="0"/>
                </a:rPr>
                <a:t>protection</a:t>
              </a:r>
              <a:r>
                <a:rPr lang="pt-PT" sz="1400" b="1" dirty="0" smtClean="0">
                  <a:ln w="0"/>
                  <a:solidFill>
                    <a:srgbClr val="1C3E48"/>
                  </a:solidFill>
                  <a:latin typeface="Century Gothic" panose="020B0502020202020204" pitchFamily="34" charset="0"/>
                </a:rPr>
                <a:t> </a:t>
              </a:r>
              <a:r>
                <a:rPr lang="pt-PT" sz="1400" b="1" dirty="0" err="1" smtClean="0">
                  <a:ln w="0"/>
                  <a:solidFill>
                    <a:srgbClr val="1C3E48"/>
                  </a:solidFill>
                  <a:latin typeface="Century Gothic" panose="020B0502020202020204" pitchFamily="34" charset="0"/>
                </a:rPr>
                <a:t>and</a:t>
              </a:r>
              <a:r>
                <a:rPr lang="pt-PT" sz="1400" b="1" dirty="0" smtClean="0">
                  <a:ln w="0"/>
                  <a:solidFill>
                    <a:srgbClr val="1C3E48"/>
                  </a:solidFill>
                  <a:latin typeface="Century Gothic" panose="020B0502020202020204" pitchFamily="34" charset="0"/>
                </a:rPr>
                <a:t> </a:t>
              </a:r>
              <a:r>
                <a:rPr lang="pt-PT" sz="1400" b="1" dirty="0" err="1" smtClean="0">
                  <a:ln w="0"/>
                  <a:solidFill>
                    <a:srgbClr val="1C3E48"/>
                  </a:solidFill>
                  <a:latin typeface="Century Gothic" panose="020B0502020202020204" pitchFamily="34" charset="0"/>
                </a:rPr>
                <a:t>integrated</a:t>
              </a:r>
              <a:r>
                <a:rPr lang="pt-PT" sz="1400" b="1" dirty="0" smtClean="0">
                  <a:ln w="0"/>
                  <a:solidFill>
                    <a:srgbClr val="1C3E48"/>
                  </a:solidFill>
                  <a:latin typeface="Century Gothic" panose="020B0502020202020204" pitchFamily="34" charset="0"/>
                </a:rPr>
                <a:t> management </a:t>
              </a:r>
              <a:r>
                <a:rPr lang="pt-PT" sz="1400" b="1" dirty="0" err="1" smtClean="0">
                  <a:ln w="0"/>
                  <a:solidFill>
                    <a:srgbClr val="1C3E48"/>
                  </a:solidFill>
                  <a:latin typeface="Century Gothic" panose="020B0502020202020204" pitchFamily="34" charset="0"/>
                </a:rPr>
                <a:t>of</a:t>
              </a:r>
              <a:r>
                <a:rPr lang="pt-PT" sz="1400" b="1" dirty="0" smtClean="0">
                  <a:ln w="0"/>
                  <a:solidFill>
                    <a:srgbClr val="1C3E48"/>
                  </a:solidFill>
                  <a:latin typeface="Century Gothic" panose="020B0502020202020204" pitchFamily="34" charset="0"/>
                </a:rPr>
                <a:t> Natura 2000 </a:t>
              </a:r>
            </a:p>
            <a:p>
              <a:pPr algn="r" eaLnBrk="1" hangingPunct="1">
                <a:defRPr/>
              </a:pPr>
              <a:r>
                <a:rPr lang="pt-PT" sz="1400" b="1" dirty="0" smtClean="0">
                  <a:ln w="0"/>
                  <a:solidFill>
                    <a:srgbClr val="1C3E48"/>
                  </a:solidFill>
                  <a:latin typeface="Century Gothic" panose="020B0502020202020204" pitchFamily="34" charset="0"/>
                </a:rPr>
                <a:t>Network in </a:t>
              </a:r>
              <a:r>
                <a:rPr lang="pt-PT" sz="1400" b="1" dirty="0" err="1" smtClean="0">
                  <a:ln w="0"/>
                  <a:solidFill>
                    <a:srgbClr val="1C3E48"/>
                  </a:solidFill>
                  <a:latin typeface="Century Gothic" panose="020B0502020202020204" pitchFamily="34" charset="0"/>
                </a:rPr>
                <a:t>Azores</a:t>
              </a:r>
              <a:endParaRPr lang="pt-PT" sz="1400" b="1" dirty="0" smtClean="0">
                <a:ln w="0"/>
                <a:solidFill>
                  <a:srgbClr val="1C3E48"/>
                </a:solidFill>
                <a:latin typeface="Century Gothic" panose="020B0502020202020204" pitchFamily="34" charset="0"/>
              </a:endParaRPr>
            </a:p>
            <a:p>
              <a:pPr algn="r" eaLnBrk="1" hangingPunct="1">
                <a:defRPr/>
              </a:pPr>
              <a:r>
                <a:rPr lang="pt-PT" sz="1100" b="1" dirty="0" smtClean="0">
                  <a:ln w="0"/>
                  <a:solidFill>
                    <a:srgbClr val="1C3E48"/>
                  </a:solidFill>
                  <a:latin typeface="Century Gothic" panose="020B0502020202020204" pitchFamily="34" charset="0"/>
                </a:rPr>
                <a:t>LIFE IP AZORES NATURA – LIFE 17 IPE/PT 000010</a:t>
              </a:r>
              <a:endParaRPr lang="en-US" altLang="en-US" sz="1100" b="1" dirty="0" smtClean="0">
                <a:solidFill>
                  <a:srgbClr val="1C3E48"/>
                </a:solidFill>
                <a:latin typeface="Century Gothic" panose="020B0502020202020204" pitchFamily="34" charset="0"/>
              </a:endParaRPr>
            </a:p>
          </p:txBody>
        </p:sp>
        <p:pic>
          <p:nvPicPr>
            <p:cNvPr id="24" name="Picture 10" descr="http://fnyh.org/wp-content/uploads/2015/01/LIFE.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54387" y="30055"/>
              <a:ext cx="887409" cy="590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8" descr="http://www.europarc.org/communication-skills/images/2.1%20N2000.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587" y="30055"/>
              <a:ext cx="712273" cy="590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6" name="Imagem 2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547664" y="-531440"/>
            <a:ext cx="1656184" cy="1656184"/>
          </a:xfrm>
          <a:prstGeom prst="rect">
            <a:avLst/>
          </a:prstGeom>
        </p:spPr>
      </p:pic>
    </p:spTree>
    <p:extLst>
      <p:ext uri="{BB962C8B-B14F-4D97-AF65-F5344CB8AC3E}">
        <p14:creationId xmlns:p14="http://schemas.microsoft.com/office/powerpoint/2010/main" val="1693632762"/>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Tema1">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ller"/>
        <a:ea typeface=""/>
        <a:cs typeface="Arial"/>
      </a:majorFont>
      <a:minorFont>
        <a:latin typeface="Aller Light"/>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ema1" id="{989DCC3F-69DE-4502-8A42-567E0FB94171}" vid="{DAF75155-9354-4DCE-9D62-F1E195550355}"/>
    </a:ext>
  </a:ext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TM02900771[[fn=Setor]]</Template>
  <TotalTime>5463</TotalTime>
  <Words>1002</Words>
  <Application>Microsoft Office PowerPoint</Application>
  <PresentationFormat>Apresentação no Ecrã (4:3)</PresentationFormat>
  <Paragraphs>165</Paragraphs>
  <Slides>12</Slides>
  <Notes>12</Notes>
  <HiddenSlides>0</HiddenSlides>
  <MMClips>0</MMClips>
  <ScaleCrop>false</ScaleCrop>
  <HeadingPairs>
    <vt:vector size="6" baseType="variant">
      <vt:variant>
        <vt:lpstr>Tipos de letra usados</vt:lpstr>
      </vt:variant>
      <vt:variant>
        <vt:i4>12</vt:i4>
      </vt:variant>
      <vt:variant>
        <vt:lpstr>Tema</vt:lpstr>
      </vt:variant>
      <vt:variant>
        <vt:i4>2</vt:i4>
      </vt:variant>
      <vt:variant>
        <vt:lpstr>Títulos dos diapositivos</vt:lpstr>
      </vt:variant>
      <vt:variant>
        <vt:i4>12</vt:i4>
      </vt:variant>
    </vt:vector>
  </HeadingPairs>
  <TitlesOfParts>
    <vt:vector size="26" baseType="lpstr">
      <vt:lpstr>ＭＳ Ｐゴシック</vt:lpstr>
      <vt:lpstr>Aller</vt:lpstr>
      <vt:lpstr>Aller Light</vt:lpstr>
      <vt:lpstr>Arial</vt:lpstr>
      <vt:lpstr>Calibri</vt:lpstr>
      <vt:lpstr>Calibri Light</vt:lpstr>
      <vt:lpstr>Century</vt:lpstr>
      <vt:lpstr>Century Gothic</vt:lpstr>
      <vt:lpstr>cmb10</vt:lpstr>
      <vt:lpstr>Lucida Calligraphy</vt:lpstr>
      <vt:lpstr>Open Sans</vt:lpstr>
      <vt:lpstr>Wingdings 2</vt:lpstr>
      <vt:lpstr>HDOfficeLightV0</vt:lpstr>
      <vt:lpstr>Tema1</vt:lpstr>
      <vt:lpstr>Active protection and integrated  management of Natura 2000 Network in Azores LIFE IP AZORES NATURA – LIFE 17 IPE/PT 0010</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Diana Pernes</dc:creator>
  <cp:lastModifiedBy>Diana CP. Pernes</cp:lastModifiedBy>
  <cp:revision>241</cp:revision>
  <dcterms:created xsi:type="dcterms:W3CDTF">2016-04-06T10:33:31Z</dcterms:created>
  <dcterms:modified xsi:type="dcterms:W3CDTF">2019-04-30T10:35:43Z</dcterms:modified>
</cp:coreProperties>
</file>