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1" r:id="rId1"/>
  </p:sldMasterIdLst>
  <p:notesMasterIdLst>
    <p:notesMasterId r:id="rId14"/>
  </p:notesMasterIdLst>
  <p:sldIdLst>
    <p:sldId id="256" r:id="rId2"/>
    <p:sldId id="304" r:id="rId3"/>
    <p:sldId id="307" r:id="rId4"/>
    <p:sldId id="308" r:id="rId5"/>
    <p:sldId id="306" r:id="rId6"/>
    <p:sldId id="305" r:id="rId7"/>
    <p:sldId id="311" r:id="rId8"/>
    <p:sldId id="309" r:id="rId9"/>
    <p:sldId id="310" r:id="rId10"/>
    <p:sldId id="312" r:id="rId11"/>
    <p:sldId id="313" r:id="rId12"/>
    <p:sldId id="303" r:id="rId13"/>
  </p:sldIdLst>
  <p:sldSz cx="9144000" cy="5143500" type="screen16x9"/>
  <p:notesSz cx="6858000" cy="9144000"/>
  <p:embeddedFontLst>
    <p:embeddedFont>
      <p:font typeface="Amatic SC" panose="020B0604020202020204" charset="-79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Nunito" panose="020B060402020202020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038369B-06CA-4CAA-8A77-91CB0355FCB6}">
  <a:tblStyle styleId="{E038369B-06CA-4CAA-8A77-91CB0355FCB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16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Imagem do Diapositivo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Posição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Um dos grande problemas do lixo marinho, e das nossas praias são os </a:t>
            </a:r>
            <a:r>
              <a:rPr lang="pt-PT" dirty="0" err="1"/>
              <a:t>microplásticos</a:t>
            </a:r>
            <a:r>
              <a:rPr lang="pt-PT" dirty="0"/>
              <a:t>, Sabes o que são? Nas imagens abaixo tenta identificar o que são </a:t>
            </a:r>
            <a:r>
              <a:rPr lang="pt-PT" dirty="0" err="1"/>
              <a:t>microplásticos</a:t>
            </a:r>
            <a:r>
              <a:rPr lang="pt-PT" dirty="0"/>
              <a:t>.</a:t>
            </a:r>
          </a:p>
          <a:p>
            <a:r>
              <a:rPr lang="pt-PT" dirty="0"/>
              <a:t>Fazer uma pequena introdução dos problemas associados e da origem dos </a:t>
            </a:r>
            <a:r>
              <a:rPr lang="pt-PT" dirty="0" err="1"/>
              <a:t>microplásticos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25446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82225" y="778096"/>
            <a:ext cx="7579546" cy="3864638"/>
          </a:xfrm>
          <a:custGeom>
            <a:avLst/>
            <a:gdLst/>
            <a:ahLst/>
            <a:cxnLst/>
            <a:rect l="l" t="t" r="r" b="b"/>
            <a:pathLst>
              <a:path w="3592202" h="1831582" extrusionOk="0">
                <a:moveTo>
                  <a:pt x="3554475" y="588873"/>
                </a:moveTo>
                <a:cubicBezTo>
                  <a:pt x="3581881" y="-89254"/>
                  <a:pt x="2593478" y="24995"/>
                  <a:pt x="2107652" y="528"/>
                </a:cubicBezTo>
                <a:cubicBezTo>
                  <a:pt x="1659207" y="-4515"/>
                  <a:pt x="1181252" y="27319"/>
                  <a:pt x="750347" y="64701"/>
                </a:cubicBezTo>
                <a:cubicBezTo>
                  <a:pt x="-8045" y="130474"/>
                  <a:pt x="40101" y="825724"/>
                  <a:pt x="6973" y="1349129"/>
                </a:cubicBezTo>
                <a:cubicBezTo>
                  <a:pt x="-5853" y="1475480"/>
                  <a:pt x="-13088" y="1628228"/>
                  <a:pt x="99056" y="1715663"/>
                </a:cubicBezTo>
                <a:cubicBezTo>
                  <a:pt x="135341" y="1744165"/>
                  <a:pt x="181120" y="1758789"/>
                  <a:pt x="226394" y="1766090"/>
                </a:cubicBezTo>
                <a:cubicBezTo>
                  <a:pt x="547610" y="1798407"/>
                  <a:pt x="870976" y="1810947"/>
                  <a:pt x="1193749" y="1821405"/>
                </a:cubicBezTo>
                <a:cubicBezTo>
                  <a:pt x="1869266" y="1838945"/>
                  <a:pt x="2634630" y="1839954"/>
                  <a:pt x="3306903" y="1773939"/>
                </a:cubicBezTo>
                <a:cubicBezTo>
                  <a:pt x="3542965" y="1713230"/>
                  <a:pt x="3574777" y="1531804"/>
                  <a:pt x="3589730" y="1335448"/>
                </a:cubicBezTo>
                <a:cubicBezTo>
                  <a:pt x="3601744" y="1168470"/>
                  <a:pt x="3566731" y="755807"/>
                  <a:pt x="3554475" y="588873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94256" y="560052"/>
            <a:ext cx="7399177" cy="3910731"/>
          </a:xfrm>
          <a:custGeom>
            <a:avLst/>
            <a:gdLst/>
            <a:ahLst/>
            <a:cxnLst/>
            <a:rect l="l" t="t" r="r" b="b"/>
            <a:pathLst>
              <a:path w="3506719" h="1853427" extrusionOk="0">
                <a:moveTo>
                  <a:pt x="3499305" y="1166353"/>
                </a:moveTo>
                <a:cubicBezTo>
                  <a:pt x="3487751" y="941889"/>
                  <a:pt x="3482379" y="741016"/>
                  <a:pt x="3468150" y="516750"/>
                </a:cubicBezTo>
                <a:cubicBezTo>
                  <a:pt x="3459578" y="392635"/>
                  <a:pt x="3434540" y="262425"/>
                  <a:pt x="3343926" y="170342"/>
                </a:cubicBezTo>
                <a:cubicBezTo>
                  <a:pt x="3249760" y="74400"/>
                  <a:pt x="3105299" y="78500"/>
                  <a:pt x="2981184" y="57847"/>
                </a:cubicBezTo>
                <a:cubicBezTo>
                  <a:pt x="2181223" y="-47983"/>
                  <a:pt x="1370738" y="7114"/>
                  <a:pt x="571983" y="97465"/>
                </a:cubicBezTo>
                <a:cubicBezTo>
                  <a:pt x="583142" y="79706"/>
                  <a:pt x="597415" y="64118"/>
                  <a:pt x="614122" y="51423"/>
                </a:cubicBezTo>
                <a:cubicBezTo>
                  <a:pt x="621729" y="45657"/>
                  <a:pt x="614122" y="33314"/>
                  <a:pt x="606317" y="39277"/>
                </a:cubicBezTo>
                <a:cubicBezTo>
                  <a:pt x="584019" y="56115"/>
                  <a:pt x="565669" y="77601"/>
                  <a:pt x="552470" y="102223"/>
                </a:cubicBezTo>
                <a:cubicBezTo>
                  <a:pt x="551023" y="104503"/>
                  <a:pt x="551176" y="107419"/>
                  <a:pt x="552843" y="109545"/>
                </a:cubicBezTo>
                <a:cubicBezTo>
                  <a:pt x="552996" y="111124"/>
                  <a:pt x="553654" y="112615"/>
                  <a:pt x="554728" y="113799"/>
                </a:cubicBezTo>
                <a:cubicBezTo>
                  <a:pt x="574416" y="135921"/>
                  <a:pt x="597985" y="154271"/>
                  <a:pt x="624273" y="167908"/>
                </a:cubicBezTo>
                <a:cubicBezTo>
                  <a:pt x="632429" y="172162"/>
                  <a:pt x="639401" y="158700"/>
                  <a:pt x="631025" y="154315"/>
                </a:cubicBezTo>
                <a:cubicBezTo>
                  <a:pt x="609956" y="143265"/>
                  <a:pt x="590728" y="129014"/>
                  <a:pt x="574021" y="112067"/>
                </a:cubicBezTo>
                <a:cubicBezTo>
                  <a:pt x="1426426" y="15774"/>
                  <a:pt x="2294047" y="-40901"/>
                  <a:pt x="3145004" y="97048"/>
                </a:cubicBezTo>
                <a:cubicBezTo>
                  <a:pt x="3209331" y="107550"/>
                  <a:pt x="3269536" y="123884"/>
                  <a:pt x="3319414" y="167886"/>
                </a:cubicBezTo>
                <a:cubicBezTo>
                  <a:pt x="3474552" y="310265"/>
                  <a:pt x="3450632" y="540604"/>
                  <a:pt x="3463897" y="732531"/>
                </a:cubicBezTo>
                <a:cubicBezTo>
                  <a:pt x="3470474" y="878856"/>
                  <a:pt x="3477052" y="1001085"/>
                  <a:pt x="3483783" y="1147410"/>
                </a:cubicBezTo>
                <a:cubicBezTo>
                  <a:pt x="3501191" y="1385138"/>
                  <a:pt x="3525965" y="1744218"/>
                  <a:pt x="3230532" y="1813916"/>
                </a:cubicBezTo>
                <a:cubicBezTo>
                  <a:pt x="3161470" y="1826939"/>
                  <a:pt x="3088899" y="1823212"/>
                  <a:pt x="3018938" y="1824396"/>
                </a:cubicBezTo>
                <a:cubicBezTo>
                  <a:pt x="2066294" y="1838384"/>
                  <a:pt x="1110998" y="1858664"/>
                  <a:pt x="159779" y="1795412"/>
                </a:cubicBezTo>
                <a:cubicBezTo>
                  <a:pt x="96198" y="1786642"/>
                  <a:pt x="52897" y="1750883"/>
                  <a:pt x="37988" y="1686381"/>
                </a:cubicBezTo>
                <a:cubicBezTo>
                  <a:pt x="23014" y="1627185"/>
                  <a:pt x="28429" y="1563604"/>
                  <a:pt x="29218" y="1503201"/>
                </a:cubicBezTo>
                <a:cubicBezTo>
                  <a:pt x="32288" y="1285666"/>
                  <a:pt x="37769" y="1068196"/>
                  <a:pt x="45640" y="850771"/>
                </a:cubicBezTo>
                <a:cubicBezTo>
                  <a:pt x="67279" y="849039"/>
                  <a:pt x="84052" y="831170"/>
                  <a:pt x="84403" y="809465"/>
                </a:cubicBezTo>
                <a:cubicBezTo>
                  <a:pt x="84775" y="785085"/>
                  <a:pt x="61119" y="766449"/>
                  <a:pt x="37528" y="771382"/>
                </a:cubicBezTo>
                <a:cubicBezTo>
                  <a:pt x="-10202" y="773070"/>
                  <a:pt x="-12460" y="837024"/>
                  <a:pt x="31082" y="849280"/>
                </a:cubicBezTo>
                <a:cubicBezTo>
                  <a:pt x="22860" y="1075914"/>
                  <a:pt x="17248" y="1302614"/>
                  <a:pt x="14222" y="1529401"/>
                </a:cubicBezTo>
                <a:cubicBezTo>
                  <a:pt x="6724" y="1697563"/>
                  <a:pt x="25184" y="1816372"/>
                  <a:pt x="222900" y="1815955"/>
                </a:cubicBezTo>
                <a:cubicBezTo>
                  <a:pt x="1165853" y="1869451"/>
                  <a:pt x="2110823" y="1854630"/>
                  <a:pt x="3054653" y="1838559"/>
                </a:cubicBezTo>
                <a:cubicBezTo>
                  <a:pt x="3124352" y="1837376"/>
                  <a:pt x="3196834" y="1840752"/>
                  <a:pt x="3264427" y="1820822"/>
                </a:cubicBezTo>
                <a:cubicBezTo>
                  <a:pt x="3445173" y="1765222"/>
                  <a:pt x="3508426" y="1558539"/>
                  <a:pt x="3506606" y="1387089"/>
                </a:cubicBezTo>
                <a:cubicBezTo>
                  <a:pt x="3507527" y="1313642"/>
                  <a:pt x="3502637" y="1239910"/>
                  <a:pt x="3499305" y="1166353"/>
                </a:cubicBezTo>
                <a:close/>
                <a:moveTo>
                  <a:pt x="14683" y="811175"/>
                </a:moveTo>
                <a:cubicBezTo>
                  <a:pt x="12863" y="794424"/>
                  <a:pt x="28933" y="781270"/>
                  <a:pt x="44807" y="788066"/>
                </a:cubicBezTo>
                <a:cubicBezTo>
                  <a:pt x="47241" y="789162"/>
                  <a:pt x="50112" y="788768"/>
                  <a:pt x="52152" y="787036"/>
                </a:cubicBezTo>
                <a:cubicBezTo>
                  <a:pt x="78987" y="795301"/>
                  <a:pt x="73002" y="833713"/>
                  <a:pt x="45815" y="836191"/>
                </a:cubicBezTo>
                <a:cubicBezTo>
                  <a:pt x="30424" y="837594"/>
                  <a:pt x="16656" y="826588"/>
                  <a:pt x="14683" y="81124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460343" y="542436"/>
            <a:ext cx="814257" cy="1022479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8121968" y="821005"/>
            <a:ext cx="185720" cy="335821"/>
          </a:xfrm>
          <a:custGeom>
            <a:avLst/>
            <a:gdLst/>
            <a:ahLst/>
            <a:cxnLst/>
            <a:rect l="l" t="t" r="r" b="b"/>
            <a:pathLst>
              <a:path w="88019" h="159157" extrusionOk="0">
                <a:moveTo>
                  <a:pt x="87774" y="149186"/>
                </a:moveTo>
                <a:cubicBezTo>
                  <a:pt x="74290" y="95537"/>
                  <a:pt x="49098" y="45526"/>
                  <a:pt x="14041" y="2730"/>
                </a:cubicBezTo>
                <a:cubicBezTo>
                  <a:pt x="8078" y="-4527"/>
                  <a:pt x="-4309" y="4199"/>
                  <a:pt x="1522" y="11302"/>
                </a:cubicBezTo>
                <a:cubicBezTo>
                  <a:pt x="35835" y="53069"/>
                  <a:pt x="60478" y="101916"/>
                  <a:pt x="73676" y="154338"/>
                </a:cubicBezTo>
                <a:cubicBezTo>
                  <a:pt x="76044" y="163678"/>
                  <a:pt x="90032" y="158065"/>
                  <a:pt x="87774" y="1491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2947917" y="505266"/>
            <a:ext cx="831121" cy="96144"/>
          </a:xfrm>
          <a:custGeom>
            <a:avLst/>
            <a:gdLst/>
            <a:ahLst/>
            <a:cxnLst/>
            <a:rect l="l" t="t" r="r" b="b"/>
            <a:pathLst>
              <a:path w="393896" h="45566" extrusionOk="0">
                <a:moveTo>
                  <a:pt x="386461" y="1"/>
                </a:moveTo>
                <a:cubicBezTo>
                  <a:pt x="259364" y="2172"/>
                  <a:pt x="132531" y="12432"/>
                  <a:pt x="6750" y="30696"/>
                </a:cubicBezTo>
                <a:cubicBezTo>
                  <a:pt x="-2393" y="32011"/>
                  <a:pt x="-2305" y="46876"/>
                  <a:pt x="7364" y="45473"/>
                </a:cubicBezTo>
                <a:cubicBezTo>
                  <a:pt x="133145" y="27210"/>
                  <a:pt x="259978" y="16949"/>
                  <a:pt x="387053" y="14778"/>
                </a:cubicBezTo>
                <a:cubicBezTo>
                  <a:pt x="396349" y="14647"/>
                  <a:pt x="396196" y="-152"/>
                  <a:pt x="38646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868218" y="487291"/>
            <a:ext cx="278364" cy="43099"/>
          </a:xfrm>
          <a:custGeom>
            <a:avLst/>
            <a:gdLst/>
            <a:ahLst/>
            <a:cxnLst/>
            <a:rect l="l" t="t" r="r" b="b"/>
            <a:pathLst>
              <a:path w="131926" h="20426" extrusionOk="0">
                <a:moveTo>
                  <a:pt x="124504" y="198"/>
                </a:moveTo>
                <a:cubicBezTo>
                  <a:pt x="85193" y="-635"/>
                  <a:pt x="45860" y="1163"/>
                  <a:pt x="6791" y="5570"/>
                </a:cubicBezTo>
                <a:cubicBezTo>
                  <a:pt x="-2417" y="6622"/>
                  <a:pt x="-2308" y="21465"/>
                  <a:pt x="7405" y="20369"/>
                </a:cubicBezTo>
                <a:cubicBezTo>
                  <a:pt x="46474" y="15962"/>
                  <a:pt x="85807" y="14164"/>
                  <a:pt x="125118" y="14997"/>
                </a:cubicBezTo>
                <a:cubicBezTo>
                  <a:pt x="134392" y="15194"/>
                  <a:pt x="134195" y="417"/>
                  <a:pt x="124504" y="19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3549755" y="4514760"/>
            <a:ext cx="880619" cy="47277"/>
          </a:xfrm>
          <a:custGeom>
            <a:avLst/>
            <a:gdLst/>
            <a:ahLst/>
            <a:cxnLst/>
            <a:rect l="l" t="t" r="r" b="b"/>
            <a:pathLst>
              <a:path w="417355" h="22406" extrusionOk="0">
                <a:moveTo>
                  <a:pt x="409929" y="3189"/>
                </a:moveTo>
                <a:lnTo>
                  <a:pt x="209122" y="5951"/>
                </a:lnTo>
                <a:cubicBezTo>
                  <a:pt x="142580" y="6872"/>
                  <a:pt x="74658" y="11476"/>
                  <a:pt x="8775" y="119"/>
                </a:cubicBezTo>
                <a:cubicBezTo>
                  <a:pt x="-302" y="-1459"/>
                  <a:pt x="-3897" y="13142"/>
                  <a:pt x="5618" y="14787"/>
                </a:cubicBezTo>
                <a:cubicBezTo>
                  <a:pt x="71391" y="26122"/>
                  <a:pt x="139029" y="21715"/>
                  <a:pt x="205351" y="20794"/>
                </a:cubicBezTo>
                <a:lnTo>
                  <a:pt x="410521" y="17966"/>
                </a:lnTo>
                <a:cubicBezTo>
                  <a:pt x="419817" y="17747"/>
                  <a:pt x="419641" y="2969"/>
                  <a:pt x="409929" y="318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3925109" y="4621068"/>
            <a:ext cx="285390" cy="35142"/>
          </a:xfrm>
          <a:custGeom>
            <a:avLst/>
            <a:gdLst/>
            <a:ahLst/>
            <a:cxnLst/>
            <a:rect l="l" t="t" r="r" b="b"/>
            <a:pathLst>
              <a:path w="135256" h="16655" extrusionOk="0">
                <a:moveTo>
                  <a:pt x="129610" y="810"/>
                </a:moveTo>
                <a:cubicBezTo>
                  <a:pt x="88677" y="-549"/>
                  <a:pt x="47766" y="-198"/>
                  <a:pt x="6832" y="1863"/>
                </a:cubicBezTo>
                <a:cubicBezTo>
                  <a:pt x="-2442" y="2345"/>
                  <a:pt x="-2310" y="17210"/>
                  <a:pt x="7446" y="16640"/>
                </a:cubicBezTo>
                <a:cubicBezTo>
                  <a:pt x="47130" y="14601"/>
                  <a:pt x="86835" y="14228"/>
                  <a:pt x="126562" y="15478"/>
                </a:cubicBezTo>
                <a:cubicBezTo>
                  <a:pt x="135507" y="15785"/>
                  <a:pt x="139191" y="1117"/>
                  <a:pt x="129610" y="81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867900" y="1731475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None/>
              <a:defRPr sz="6800"/>
            </a:lvl9pPr>
          </a:lstStyle>
          <a:p>
            <a:endParaRPr/>
          </a:p>
        </p:txBody>
      </p:sp>
      <p:sp>
        <p:nvSpPr>
          <p:cNvPr id="19" name="Google Shape;19;p2"/>
          <p:cNvSpPr/>
          <p:nvPr/>
        </p:nvSpPr>
        <p:spPr>
          <a:xfrm rot="-871776">
            <a:off x="594544" y="662599"/>
            <a:ext cx="1234918" cy="1390637"/>
          </a:xfrm>
          <a:custGeom>
            <a:avLst/>
            <a:gdLst/>
            <a:ahLst/>
            <a:cxnLst/>
            <a:rect l="l" t="t" r="r" b="b"/>
            <a:pathLst>
              <a:path w="584559" h="658270" extrusionOk="0">
                <a:moveTo>
                  <a:pt x="400656" y="592594"/>
                </a:moveTo>
                <a:cubicBezTo>
                  <a:pt x="398705" y="592697"/>
                  <a:pt x="396842" y="593473"/>
                  <a:pt x="395395" y="594786"/>
                </a:cubicBezTo>
                <a:cubicBezTo>
                  <a:pt x="372790" y="614869"/>
                  <a:pt x="326968" y="608292"/>
                  <a:pt x="296493" y="605310"/>
                </a:cubicBezTo>
                <a:cubicBezTo>
                  <a:pt x="253302" y="602043"/>
                  <a:pt x="220963" y="596014"/>
                  <a:pt x="191671" y="585731"/>
                </a:cubicBezTo>
                <a:cubicBezTo>
                  <a:pt x="185292" y="583232"/>
                  <a:pt x="178517" y="589173"/>
                  <a:pt x="177552" y="595027"/>
                </a:cubicBezTo>
                <a:cubicBezTo>
                  <a:pt x="176719" y="598472"/>
                  <a:pt x="178846" y="601934"/>
                  <a:pt x="182288" y="602767"/>
                </a:cubicBezTo>
                <a:cubicBezTo>
                  <a:pt x="218069" y="615921"/>
                  <a:pt x="265294" y="622893"/>
                  <a:pt x="316028" y="625524"/>
                </a:cubicBezTo>
                <a:cubicBezTo>
                  <a:pt x="346152" y="628462"/>
                  <a:pt x="384498" y="628528"/>
                  <a:pt x="404515" y="610440"/>
                </a:cubicBezTo>
                <a:cubicBezTo>
                  <a:pt x="412320" y="604038"/>
                  <a:pt x="407585" y="592901"/>
                  <a:pt x="400656" y="592594"/>
                </a:cubicBezTo>
                <a:close/>
                <a:moveTo>
                  <a:pt x="310547" y="639710"/>
                </a:moveTo>
                <a:lnTo>
                  <a:pt x="268429" y="637692"/>
                </a:lnTo>
                <a:cubicBezTo>
                  <a:pt x="263694" y="637495"/>
                  <a:pt x="258191" y="639490"/>
                  <a:pt x="256788" y="645673"/>
                </a:cubicBezTo>
                <a:cubicBezTo>
                  <a:pt x="256042" y="649839"/>
                  <a:pt x="258191" y="655671"/>
                  <a:pt x="263365" y="656241"/>
                </a:cubicBezTo>
                <a:lnTo>
                  <a:pt x="305460" y="658258"/>
                </a:lnTo>
                <a:cubicBezTo>
                  <a:pt x="310218" y="658455"/>
                  <a:pt x="315699" y="656460"/>
                  <a:pt x="317124" y="650277"/>
                </a:cubicBezTo>
                <a:cubicBezTo>
                  <a:pt x="317847" y="646111"/>
                  <a:pt x="315699" y="640258"/>
                  <a:pt x="310547" y="639710"/>
                </a:cubicBezTo>
                <a:close/>
                <a:moveTo>
                  <a:pt x="85075" y="404459"/>
                </a:moveTo>
                <a:cubicBezTo>
                  <a:pt x="50631" y="383609"/>
                  <a:pt x="26799" y="349648"/>
                  <a:pt x="17985" y="308824"/>
                </a:cubicBezTo>
                <a:cubicBezTo>
                  <a:pt x="14894" y="296437"/>
                  <a:pt x="-2448" y="306303"/>
                  <a:pt x="292" y="316257"/>
                </a:cubicBezTo>
                <a:cubicBezTo>
                  <a:pt x="9829" y="360347"/>
                  <a:pt x="37038" y="397925"/>
                  <a:pt x="77028" y="422064"/>
                </a:cubicBezTo>
                <a:cubicBezTo>
                  <a:pt x="82224" y="425572"/>
                  <a:pt x="87991" y="421034"/>
                  <a:pt x="89262" y="415641"/>
                </a:cubicBezTo>
                <a:cubicBezTo>
                  <a:pt x="90643" y="411394"/>
                  <a:pt x="88911" y="406755"/>
                  <a:pt x="85075" y="404459"/>
                </a:cubicBezTo>
                <a:close/>
                <a:moveTo>
                  <a:pt x="329906" y="581522"/>
                </a:moveTo>
                <a:cubicBezTo>
                  <a:pt x="357816" y="581522"/>
                  <a:pt x="380332" y="577751"/>
                  <a:pt x="400656" y="569661"/>
                </a:cubicBezTo>
                <a:cubicBezTo>
                  <a:pt x="405261" y="567896"/>
                  <a:pt x="407870" y="563002"/>
                  <a:pt x="406752" y="558194"/>
                </a:cubicBezTo>
                <a:cubicBezTo>
                  <a:pt x="406357" y="554364"/>
                  <a:pt x="403243" y="551382"/>
                  <a:pt x="399407" y="551134"/>
                </a:cubicBezTo>
                <a:cubicBezTo>
                  <a:pt x="398135" y="551161"/>
                  <a:pt x="396885" y="551428"/>
                  <a:pt x="395701" y="551924"/>
                </a:cubicBezTo>
                <a:cubicBezTo>
                  <a:pt x="365511" y="565078"/>
                  <a:pt x="319887" y="564201"/>
                  <a:pt x="285399" y="560123"/>
                </a:cubicBezTo>
                <a:cubicBezTo>
                  <a:pt x="250079" y="556857"/>
                  <a:pt x="213553" y="549337"/>
                  <a:pt x="177004" y="540545"/>
                </a:cubicBezTo>
                <a:cubicBezTo>
                  <a:pt x="172137" y="540545"/>
                  <a:pt x="169352" y="544930"/>
                  <a:pt x="168826" y="549095"/>
                </a:cubicBezTo>
                <a:cubicBezTo>
                  <a:pt x="167884" y="553862"/>
                  <a:pt x="170887" y="558516"/>
                  <a:pt x="175623" y="559619"/>
                </a:cubicBezTo>
                <a:cubicBezTo>
                  <a:pt x="226663" y="572796"/>
                  <a:pt x="279633" y="581061"/>
                  <a:pt x="329906" y="581522"/>
                </a:cubicBezTo>
                <a:close/>
                <a:moveTo>
                  <a:pt x="216951" y="106307"/>
                </a:moveTo>
                <a:cubicBezTo>
                  <a:pt x="171238" y="119725"/>
                  <a:pt x="136444" y="158926"/>
                  <a:pt x="123991" y="204968"/>
                </a:cubicBezTo>
                <a:cubicBezTo>
                  <a:pt x="122237" y="210887"/>
                  <a:pt x="126183" y="214877"/>
                  <a:pt x="132081" y="214899"/>
                </a:cubicBezTo>
                <a:cubicBezTo>
                  <a:pt x="136860" y="215086"/>
                  <a:pt x="141114" y="211902"/>
                  <a:pt x="142276" y="207270"/>
                </a:cubicBezTo>
                <a:cubicBezTo>
                  <a:pt x="152602" y="168886"/>
                  <a:pt x="181104" y="138014"/>
                  <a:pt x="218551" y="124658"/>
                </a:cubicBezTo>
                <a:cubicBezTo>
                  <a:pt x="228198" y="121216"/>
                  <a:pt x="226334" y="106811"/>
                  <a:pt x="216951" y="106307"/>
                </a:cubicBezTo>
                <a:close/>
                <a:moveTo>
                  <a:pt x="259660" y="91574"/>
                </a:moveTo>
                <a:cubicBezTo>
                  <a:pt x="248325" y="91574"/>
                  <a:pt x="248127" y="110232"/>
                  <a:pt x="260690" y="110297"/>
                </a:cubicBezTo>
                <a:cubicBezTo>
                  <a:pt x="272025" y="110407"/>
                  <a:pt x="272201" y="91640"/>
                  <a:pt x="259660" y="91574"/>
                </a:cubicBezTo>
                <a:close/>
                <a:moveTo>
                  <a:pt x="557483" y="48689"/>
                </a:moveTo>
                <a:cubicBezTo>
                  <a:pt x="551256" y="39700"/>
                  <a:pt x="533760" y="49939"/>
                  <a:pt x="541193" y="59235"/>
                </a:cubicBezTo>
                <a:cubicBezTo>
                  <a:pt x="556321" y="77557"/>
                  <a:pt x="565003" y="100330"/>
                  <a:pt x="565946" y="124066"/>
                </a:cubicBezTo>
                <a:cubicBezTo>
                  <a:pt x="565770" y="128275"/>
                  <a:pt x="569059" y="131825"/>
                  <a:pt x="573268" y="131992"/>
                </a:cubicBezTo>
                <a:cubicBezTo>
                  <a:pt x="573532" y="132003"/>
                  <a:pt x="573817" y="131998"/>
                  <a:pt x="574080" y="131981"/>
                </a:cubicBezTo>
                <a:cubicBezTo>
                  <a:pt x="579561" y="132272"/>
                  <a:pt x="584253" y="128058"/>
                  <a:pt x="584538" y="122569"/>
                </a:cubicBezTo>
                <a:cubicBezTo>
                  <a:pt x="584560" y="122323"/>
                  <a:pt x="584560" y="122075"/>
                  <a:pt x="584560" y="121830"/>
                </a:cubicBezTo>
                <a:cubicBezTo>
                  <a:pt x="583639" y="95169"/>
                  <a:pt x="574146" y="69515"/>
                  <a:pt x="557483" y="48689"/>
                </a:cubicBezTo>
                <a:close/>
                <a:moveTo>
                  <a:pt x="403682" y="258"/>
                </a:moveTo>
                <a:cubicBezTo>
                  <a:pt x="392720" y="-2395"/>
                  <a:pt x="387765" y="16219"/>
                  <a:pt x="399780" y="18960"/>
                </a:cubicBezTo>
                <a:cubicBezTo>
                  <a:pt x="493595" y="37946"/>
                  <a:pt x="532160" y="149148"/>
                  <a:pt x="535120" y="227659"/>
                </a:cubicBezTo>
                <a:cubicBezTo>
                  <a:pt x="535076" y="232018"/>
                  <a:pt x="538562" y="235590"/>
                  <a:pt x="542925" y="235633"/>
                </a:cubicBezTo>
                <a:cubicBezTo>
                  <a:pt x="543122" y="235636"/>
                  <a:pt x="543320" y="235631"/>
                  <a:pt x="543517" y="235618"/>
                </a:cubicBezTo>
                <a:cubicBezTo>
                  <a:pt x="546499" y="235695"/>
                  <a:pt x="549371" y="234555"/>
                  <a:pt x="551497" y="232461"/>
                </a:cubicBezTo>
                <a:cubicBezTo>
                  <a:pt x="553208" y="230630"/>
                  <a:pt x="554062" y="228157"/>
                  <a:pt x="553822" y="225664"/>
                </a:cubicBezTo>
                <a:cubicBezTo>
                  <a:pt x="551629" y="188393"/>
                  <a:pt x="542859" y="133800"/>
                  <a:pt x="514993" y="85610"/>
                </a:cubicBezTo>
                <a:cubicBezTo>
                  <a:pt x="488442" y="39898"/>
                  <a:pt x="451017" y="11220"/>
                  <a:pt x="403682" y="258"/>
                </a:cubicBezTo>
                <a:close/>
                <a:moveTo>
                  <a:pt x="431548" y="75240"/>
                </a:moveTo>
                <a:cubicBezTo>
                  <a:pt x="312936" y="-26709"/>
                  <a:pt x="83934" y="43559"/>
                  <a:pt x="55323" y="204968"/>
                </a:cubicBezTo>
                <a:cubicBezTo>
                  <a:pt x="46553" y="255569"/>
                  <a:pt x="59708" y="304373"/>
                  <a:pt x="92134" y="342369"/>
                </a:cubicBezTo>
                <a:cubicBezTo>
                  <a:pt x="111406" y="364995"/>
                  <a:pt x="133352" y="384398"/>
                  <a:pt x="147757" y="411431"/>
                </a:cubicBezTo>
                <a:cubicBezTo>
                  <a:pt x="162161" y="438464"/>
                  <a:pt x="168498" y="469312"/>
                  <a:pt x="166524" y="502681"/>
                </a:cubicBezTo>
                <a:cubicBezTo>
                  <a:pt x="166480" y="503654"/>
                  <a:pt x="165998" y="504556"/>
                  <a:pt x="165209" y="505137"/>
                </a:cubicBezTo>
                <a:cubicBezTo>
                  <a:pt x="161986" y="507785"/>
                  <a:pt x="160495" y="512012"/>
                  <a:pt x="161350" y="516099"/>
                </a:cubicBezTo>
                <a:cubicBezTo>
                  <a:pt x="161964" y="519442"/>
                  <a:pt x="164573" y="522060"/>
                  <a:pt x="167928" y="522676"/>
                </a:cubicBezTo>
                <a:cubicBezTo>
                  <a:pt x="215043" y="533845"/>
                  <a:pt x="263124" y="540387"/>
                  <a:pt x="311511" y="542211"/>
                </a:cubicBezTo>
                <a:cubicBezTo>
                  <a:pt x="350011" y="543022"/>
                  <a:pt x="388510" y="548218"/>
                  <a:pt x="425651" y="525855"/>
                </a:cubicBezTo>
                <a:cubicBezTo>
                  <a:pt x="429180" y="523911"/>
                  <a:pt x="430847" y="519741"/>
                  <a:pt x="429619" y="515902"/>
                </a:cubicBezTo>
                <a:cubicBezTo>
                  <a:pt x="428610" y="511990"/>
                  <a:pt x="425190" y="509184"/>
                  <a:pt x="421156" y="508973"/>
                </a:cubicBezTo>
                <a:cubicBezTo>
                  <a:pt x="418656" y="508601"/>
                  <a:pt x="416004" y="511626"/>
                  <a:pt x="413526" y="510048"/>
                </a:cubicBezTo>
                <a:cubicBezTo>
                  <a:pt x="412518" y="509440"/>
                  <a:pt x="411926" y="508346"/>
                  <a:pt x="411948" y="507176"/>
                </a:cubicBezTo>
                <a:cubicBezTo>
                  <a:pt x="412452" y="477012"/>
                  <a:pt x="419906" y="447368"/>
                  <a:pt x="433719" y="420552"/>
                </a:cubicBezTo>
                <a:cubicBezTo>
                  <a:pt x="441458" y="405731"/>
                  <a:pt x="451697" y="392642"/>
                  <a:pt x="461607" y="379969"/>
                </a:cubicBezTo>
                <a:cubicBezTo>
                  <a:pt x="467856" y="371989"/>
                  <a:pt x="474323" y="363723"/>
                  <a:pt x="480045" y="355151"/>
                </a:cubicBezTo>
                <a:cubicBezTo>
                  <a:pt x="530231" y="279708"/>
                  <a:pt x="512033" y="136629"/>
                  <a:pt x="431548" y="75240"/>
                </a:cubicBezTo>
                <a:close/>
                <a:moveTo>
                  <a:pt x="334116" y="324171"/>
                </a:moveTo>
                <a:cubicBezTo>
                  <a:pt x="324644" y="390296"/>
                  <a:pt x="323548" y="458108"/>
                  <a:pt x="320961" y="523312"/>
                </a:cubicBezTo>
                <a:cubicBezTo>
                  <a:pt x="320303" y="523941"/>
                  <a:pt x="319404" y="524268"/>
                  <a:pt x="318483" y="524211"/>
                </a:cubicBezTo>
                <a:cubicBezTo>
                  <a:pt x="310788" y="523685"/>
                  <a:pt x="302873" y="523027"/>
                  <a:pt x="295419" y="522567"/>
                </a:cubicBezTo>
                <a:cubicBezTo>
                  <a:pt x="285224" y="521909"/>
                  <a:pt x="274832" y="520988"/>
                  <a:pt x="263694" y="519760"/>
                </a:cubicBezTo>
                <a:cubicBezTo>
                  <a:pt x="262006" y="519589"/>
                  <a:pt x="260734" y="518149"/>
                  <a:pt x="260756" y="516450"/>
                </a:cubicBezTo>
                <a:cubicBezTo>
                  <a:pt x="256108" y="449957"/>
                  <a:pt x="246001" y="383960"/>
                  <a:pt x="230522" y="319129"/>
                </a:cubicBezTo>
                <a:cubicBezTo>
                  <a:pt x="230127" y="317344"/>
                  <a:pt x="231245" y="315575"/>
                  <a:pt x="233021" y="315174"/>
                </a:cubicBezTo>
                <a:cubicBezTo>
                  <a:pt x="233263" y="315123"/>
                  <a:pt x="233482" y="315097"/>
                  <a:pt x="233723" y="315095"/>
                </a:cubicBezTo>
                <a:cubicBezTo>
                  <a:pt x="235170" y="315095"/>
                  <a:pt x="236639" y="315270"/>
                  <a:pt x="238108" y="315270"/>
                </a:cubicBezTo>
                <a:cubicBezTo>
                  <a:pt x="248654" y="315443"/>
                  <a:pt x="258914" y="311896"/>
                  <a:pt x="267114" y="305250"/>
                </a:cubicBezTo>
                <a:cubicBezTo>
                  <a:pt x="268342" y="304255"/>
                  <a:pt x="270074" y="304255"/>
                  <a:pt x="271302" y="305250"/>
                </a:cubicBezTo>
                <a:cubicBezTo>
                  <a:pt x="284128" y="315555"/>
                  <a:pt x="301338" y="320773"/>
                  <a:pt x="322452" y="320773"/>
                </a:cubicBezTo>
                <a:cubicBezTo>
                  <a:pt x="326003" y="321321"/>
                  <a:pt x="334291" y="318164"/>
                  <a:pt x="334116" y="324171"/>
                </a:cubicBezTo>
                <a:close/>
                <a:moveTo>
                  <a:pt x="269811" y="253245"/>
                </a:moveTo>
                <a:cubicBezTo>
                  <a:pt x="271214" y="252283"/>
                  <a:pt x="273100" y="252539"/>
                  <a:pt x="274196" y="253837"/>
                </a:cubicBezTo>
                <a:cubicBezTo>
                  <a:pt x="276783" y="256863"/>
                  <a:pt x="276892" y="261292"/>
                  <a:pt x="274481" y="266992"/>
                </a:cubicBezTo>
                <a:cubicBezTo>
                  <a:pt x="273779" y="268665"/>
                  <a:pt x="271850" y="269452"/>
                  <a:pt x="270183" y="268746"/>
                </a:cubicBezTo>
                <a:cubicBezTo>
                  <a:pt x="269504" y="268468"/>
                  <a:pt x="268956" y="267983"/>
                  <a:pt x="268605" y="267365"/>
                </a:cubicBezTo>
                <a:cubicBezTo>
                  <a:pt x="263694" y="259033"/>
                  <a:pt x="267268" y="254934"/>
                  <a:pt x="269811" y="253245"/>
                </a:cubicBezTo>
                <a:close/>
                <a:moveTo>
                  <a:pt x="478971" y="317945"/>
                </a:moveTo>
                <a:cubicBezTo>
                  <a:pt x="470201" y="344035"/>
                  <a:pt x="451127" y="362759"/>
                  <a:pt x="435539" y="384157"/>
                </a:cubicBezTo>
                <a:cubicBezTo>
                  <a:pt x="407300" y="422707"/>
                  <a:pt x="392523" y="469481"/>
                  <a:pt x="393487" y="517261"/>
                </a:cubicBezTo>
                <a:cubicBezTo>
                  <a:pt x="393750" y="518936"/>
                  <a:pt x="392698" y="520536"/>
                  <a:pt x="391054" y="520966"/>
                </a:cubicBezTo>
                <a:cubicBezTo>
                  <a:pt x="377241" y="524161"/>
                  <a:pt x="363100" y="525634"/>
                  <a:pt x="348937" y="525351"/>
                </a:cubicBezTo>
                <a:cubicBezTo>
                  <a:pt x="345473" y="525351"/>
                  <a:pt x="339641" y="526338"/>
                  <a:pt x="340561" y="520966"/>
                </a:cubicBezTo>
                <a:cubicBezTo>
                  <a:pt x="340145" y="453831"/>
                  <a:pt x="344332" y="386744"/>
                  <a:pt x="353102" y="320181"/>
                </a:cubicBezTo>
                <a:cubicBezTo>
                  <a:pt x="353431" y="315796"/>
                  <a:pt x="359942" y="316695"/>
                  <a:pt x="363056" y="315423"/>
                </a:cubicBezTo>
                <a:cubicBezTo>
                  <a:pt x="374566" y="312310"/>
                  <a:pt x="368669" y="297182"/>
                  <a:pt x="359855" y="297643"/>
                </a:cubicBezTo>
                <a:cubicBezTo>
                  <a:pt x="341175" y="301567"/>
                  <a:pt x="314603" y="306675"/>
                  <a:pt x="295068" y="297029"/>
                </a:cubicBezTo>
                <a:cubicBezTo>
                  <a:pt x="291100" y="295229"/>
                  <a:pt x="287372" y="292953"/>
                  <a:pt x="283952" y="290254"/>
                </a:cubicBezTo>
                <a:cubicBezTo>
                  <a:pt x="282593" y="289206"/>
                  <a:pt x="282286" y="287294"/>
                  <a:pt x="283228" y="285869"/>
                </a:cubicBezTo>
                <a:cubicBezTo>
                  <a:pt x="293402" y="269864"/>
                  <a:pt x="297633" y="254144"/>
                  <a:pt x="294586" y="243818"/>
                </a:cubicBezTo>
                <a:cubicBezTo>
                  <a:pt x="292393" y="235662"/>
                  <a:pt x="283623" y="229698"/>
                  <a:pt x="275029" y="229720"/>
                </a:cubicBezTo>
                <a:cubicBezTo>
                  <a:pt x="265733" y="229720"/>
                  <a:pt x="256590" y="235991"/>
                  <a:pt x="252249" y="245331"/>
                </a:cubicBezTo>
                <a:cubicBezTo>
                  <a:pt x="245672" y="259560"/>
                  <a:pt x="249859" y="276288"/>
                  <a:pt x="256020" y="287206"/>
                </a:cubicBezTo>
                <a:cubicBezTo>
                  <a:pt x="256810" y="288616"/>
                  <a:pt x="256459" y="290392"/>
                  <a:pt x="255187" y="291394"/>
                </a:cubicBezTo>
                <a:cubicBezTo>
                  <a:pt x="250539" y="294950"/>
                  <a:pt x="244817" y="296785"/>
                  <a:pt x="238963" y="296590"/>
                </a:cubicBezTo>
                <a:cubicBezTo>
                  <a:pt x="226707" y="296912"/>
                  <a:pt x="215723" y="289024"/>
                  <a:pt x="212127" y="277297"/>
                </a:cubicBezTo>
                <a:cubicBezTo>
                  <a:pt x="211491" y="273854"/>
                  <a:pt x="208444" y="271397"/>
                  <a:pt x="204936" y="271509"/>
                </a:cubicBezTo>
                <a:cubicBezTo>
                  <a:pt x="201341" y="271592"/>
                  <a:pt x="197986" y="273302"/>
                  <a:pt x="195815" y="276157"/>
                </a:cubicBezTo>
                <a:cubicBezTo>
                  <a:pt x="189764" y="284093"/>
                  <a:pt x="200858" y="298914"/>
                  <a:pt x="207458" y="304351"/>
                </a:cubicBezTo>
                <a:cubicBezTo>
                  <a:pt x="209277" y="305689"/>
                  <a:pt x="208268" y="308364"/>
                  <a:pt x="208860" y="310096"/>
                </a:cubicBezTo>
                <a:cubicBezTo>
                  <a:pt x="224471" y="376768"/>
                  <a:pt x="239270" y="447015"/>
                  <a:pt x="240717" y="515573"/>
                </a:cubicBezTo>
                <a:cubicBezTo>
                  <a:pt x="239993" y="516254"/>
                  <a:pt x="238985" y="516561"/>
                  <a:pt x="237998" y="516406"/>
                </a:cubicBezTo>
                <a:cubicBezTo>
                  <a:pt x="221051" y="513950"/>
                  <a:pt x="203971" y="510881"/>
                  <a:pt x="187243" y="507263"/>
                </a:cubicBezTo>
                <a:cubicBezTo>
                  <a:pt x="185445" y="506853"/>
                  <a:pt x="184327" y="505064"/>
                  <a:pt x="184743" y="503271"/>
                </a:cubicBezTo>
                <a:cubicBezTo>
                  <a:pt x="184743" y="503264"/>
                  <a:pt x="184743" y="503258"/>
                  <a:pt x="184743" y="503251"/>
                </a:cubicBezTo>
                <a:cubicBezTo>
                  <a:pt x="189128" y="453088"/>
                  <a:pt x="172027" y="403538"/>
                  <a:pt x="138351" y="364491"/>
                </a:cubicBezTo>
                <a:cubicBezTo>
                  <a:pt x="121272" y="344758"/>
                  <a:pt x="101847" y="327526"/>
                  <a:pt x="88583" y="304373"/>
                </a:cubicBezTo>
                <a:cubicBezTo>
                  <a:pt x="76480" y="282423"/>
                  <a:pt x="70473" y="257630"/>
                  <a:pt x="71174" y="232571"/>
                </a:cubicBezTo>
                <a:cubicBezTo>
                  <a:pt x="72928" y="120448"/>
                  <a:pt x="178451" y="56078"/>
                  <a:pt x="275073" y="47045"/>
                </a:cubicBezTo>
                <a:cubicBezTo>
                  <a:pt x="428588" y="33145"/>
                  <a:pt x="520649" y="175808"/>
                  <a:pt x="478971" y="317967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"/>
          <p:cNvSpPr/>
          <p:nvPr/>
        </p:nvSpPr>
        <p:spPr>
          <a:xfrm rot="-5400000">
            <a:off x="546000" y="3237680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21;p2"/>
          <p:cNvSpPr/>
          <p:nvPr/>
        </p:nvSpPr>
        <p:spPr>
          <a:xfrm rot="1737742">
            <a:off x="7950210" y="3938411"/>
            <a:ext cx="211749" cy="2681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"/>
          <p:cNvSpPr/>
          <p:nvPr/>
        </p:nvSpPr>
        <p:spPr>
          <a:xfrm rot="-884877">
            <a:off x="7997294" y="3564834"/>
            <a:ext cx="912816" cy="928284"/>
          </a:xfrm>
          <a:custGeom>
            <a:avLst/>
            <a:gdLst/>
            <a:ahLst/>
            <a:cxnLst/>
            <a:rect l="l" t="t" r="r" b="b"/>
            <a:pathLst>
              <a:path w="549996" h="559316" extrusionOk="0">
                <a:moveTo>
                  <a:pt x="536665" y="198722"/>
                </a:moveTo>
                <a:cubicBezTo>
                  <a:pt x="507988" y="55467"/>
                  <a:pt x="324589" y="-49573"/>
                  <a:pt x="179295" y="24291"/>
                </a:cubicBezTo>
                <a:cubicBezTo>
                  <a:pt x="17974" y="106420"/>
                  <a:pt x="-81169" y="375917"/>
                  <a:pt x="88111" y="512244"/>
                </a:cubicBezTo>
                <a:cubicBezTo>
                  <a:pt x="141168" y="554536"/>
                  <a:pt x="210888" y="558504"/>
                  <a:pt x="276092" y="557584"/>
                </a:cubicBezTo>
                <a:cubicBezTo>
                  <a:pt x="484178" y="579947"/>
                  <a:pt x="588999" y="381814"/>
                  <a:pt x="536665" y="19872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56;p5"/>
          <p:cNvSpPr/>
          <p:nvPr/>
        </p:nvSpPr>
        <p:spPr>
          <a:xfrm>
            <a:off x="642525" y="331773"/>
            <a:ext cx="6943343" cy="927756"/>
          </a:xfrm>
          <a:custGeom>
            <a:avLst/>
            <a:gdLst/>
            <a:ahLst/>
            <a:cxnLst/>
            <a:rect l="l" t="t" r="r" b="b"/>
            <a:pathLst>
              <a:path w="3290684" h="399035" extrusionOk="0">
                <a:moveTo>
                  <a:pt x="3288221" y="146895"/>
                </a:moveTo>
                <a:cubicBezTo>
                  <a:pt x="3288879" y="83708"/>
                  <a:pt x="3268160" y="25739"/>
                  <a:pt x="3196488" y="21201"/>
                </a:cubicBezTo>
                <a:cubicBezTo>
                  <a:pt x="2907830" y="16005"/>
                  <a:pt x="2618711" y="18197"/>
                  <a:pt x="2329921" y="14777"/>
                </a:cubicBezTo>
                <a:cubicBezTo>
                  <a:pt x="1580495" y="9866"/>
                  <a:pt x="931222" y="0"/>
                  <a:pt x="181841" y="0"/>
                </a:cubicBezTo>
                <a:cubicBezTo>
                  <a:pt x="-44245" y="0"/>
                  <a:pt x="4866" y="162044"/>
                  <a:pt x="3813" y="206244"/>
                </a:cubicBezTo>
                <a:cubicBezTo>
                  <a:pt x="-6272" y="347395"/>
                  <a:pt x="64456" y="394927"/>
                  <a:pt x="198174" y="383395"/>
                </a:cubicBezTo>
                <a:lnTo>
                  <a:pt x="1064019" y="387780"/>
                </a:lnTo>
                <a:lnTo>
                  <a:pt x="2795708" y="396549"/>
                </a:lnTo>
                <a:cubicBezTo>
                  <a:pt x="2909277" y="397119"/>
                  <a:pt x="3023284" y="400671"/>
                  <a:pt x="3136832" y="398128"/>
                </a:cubicBezTo>
                <a:cubicBezTo>
                  <a:pt x="3275790" y="400627"/>
                  <a:pt x="3299512" y="257767"/>
                  <a:pt x="3288221" y="14689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57;p5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5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5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spcBef>
                <a:spcPts val="0"/>
              </a:spcBef>
              <a:spcAft>
                <a:spcPts val="0"/>
              </a:spcAft>
              <a:buSzPts val="2200"/>
              <a:buChar char="✗"/>
              <a:defRPr/>
            </a:lvl1pPr>
            <a:lvl2pPr marL="914400" lvl="1" indent="-368300" rtl="0">
              <a:spcBef>
                <a:spcPts val="1000"/>
              </a:spcBef>
              <a:spcAft>
                <a:spcPts val="0"/>
              </a:spcAft>
              <a:buSzPts val="2200"/>
              <a:buChar char="✗"/>
              <a:defRPr/>
            </a:lvl2pPr>
            <a:lvl3pPr marL="1371600" lvl="2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3pPr>
            <a:lvl4pPr marL="1828800" lvl="3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4pPr>
            <a:lvl5pPr marL="2286000" lvl="4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5pPr>
            <a:lvl6pPr marL="2743200" lvl="5" indent="-368300" rtl="0">
              <a:spcBef>
                <a:spcPts val="1000"/>
              </a:spcBef>
              <a:spcAft>
                <a:spcPts val="0"/>
              </a:spcAft>
              <a:buSzPts val="2200"/>
              <a:buChar char="■"/>
              <a:defRPr/>
            </a:lvl6pPr>
            <a:lvl7pPr marL="3200400" lvl="6" indent="-368300" rtl="0">
              <a:spcBef>
                <a:spcPts val="1000"/>
              </a:spcBef>
              <a:spcAft>
                <a:spcPts val="0"/>
              </a:spcAft>
              <a:buSzPts val="2200"/>
              <a:buChar char="●"/>
              <a:defRPr/>
            </a:lvl7pPr>
            <a:lvl8pPr marL="3657600" lvl="7" indent="-368300" rtl="0">
              <a:spcBef>
                <a:spcPts val="1000"/>
              </a:spcBef>
              <a:spcAft>
                <a:spcPts val="0"/>
              </a:spcAft>
              <a:buSzPts val="2200"/>
              <a:buChar char="○"/>
              <a:defRPr/>
            </a:lvl8pPr>
            <a:lvl9pPr marL="4114800" lvl="8" indent="-368300" rtl="0">
              <a:spcBef>
                <a:spcPts val="1000"/>
              </a:spcBef>
              <a:spcAft>
                <a:spcPts val="1000"/>
              </a:spcAft>
              <a:buSzPts val="22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5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3215361" y="371192"/>
            <a:ext cx="1377041" cy="66908"/>
          </a:xfrm>
          <a:custGeom>
            <a:avLst/>
            <a:gdLst/>
            <a:ahLst/>
            <a:cxnLst/>
            <a:rect l="l" t="t" r="r" b="b"/>
            <a:pathLst>
              <a:path w="652626" h="31710" extrusionOk="0">
                <a:moveTo>
                  <a:pt x="645179" y="13550"/>
                </a:moveTo>
                <a:cubicBezTo>
                  <a:pt x="432971" y="20774"/>
                  <a:pt x="220527" y="16258"/>
                  <a:pt x="8819" y="23"/>
                </a:cubicBezTo>
                <a:cubicBezTo>
                  <a:pt x="-280" y="-657"/>
                  <a:pt x="-3941" y="13989"/>
                  <a:pt x="5662" y="14712"/>
                </a:cubicBezTo>
                <a:cubicBezTo>
                  <a:pt x="218646" y="31045"/>
                  <a:pt x="432371" y="35612"/>
                  <a:pt x="645859" y="28393"/>
                </a:cubicBezTo>
                <a:cubicBezTo>
                  <a:pt x="655067" y="28043"/>
                  <a:pt x="654914" y="13178"/>
                  <a:pt x="645179" y="1355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5"/>
          <p:cNvSpPr/>
          <p:nvPr/>
        </p:nvSpPr>
        <p:spPr>
          <a:xfrm>
            <a:off x="4695254" y="404559"/>
            <a:ext cx="263959" cy="31226"/>
          </a:xfrm>
          <a:custGeom>
            <a:avLst/>
            <a:gdLst/>
            <a:ahLst/>
            <a:cxnLst/>
            <a:rect l="l" t="t" r="r" b="b"/>
            <a:pathLst>
              <a:path w="125099" h="14799" extrusionOk="0">
                <a:moveTo>
                  <a:pt x="117661" y="0"/>
                </a:moveTo>
                <a:lnTo>
                  <a:pt x="6833" y="0"/>
                </a:lnTo>
                <a:cubicBezTo>
                  <a:pt x="-2463" y="0"/>
                  <a:pt x="-2288" y="14799"/>
                  <a:pt x="7446" y="14799"/>
                </a:cubicBezTo>
                <a:lnTo>
                  <a:pt x="118275" y="14799"/>
                </a:lnTo>
                <a:cubicBezTo>
                  <a:pt x="127571" y="14887"/>
                  <a:pt x="127374" y="0"/>
                  <a:pt x="1176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5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5"/>
          <p:cNvSpPr/>
          <p:nvPr/>
        </p:nvSpPr>
        <p:spPr>
          <a:xfrm>
            <a:off x="244743" y="409436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5"/>
          <p:cNvSpPr/>
          <p:nvPr/>
        </p:nvSpPr>
        <p:spPr>
          <a:xfrm>
            <a:off x="8578274" y="29574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5"/>
          <p:cNvSpPr/>
          <p:nvPr/>
        </p:nvSpPr>
        <p:spPr>
          <a:xfrm>
            <a:off x="4853896" y="4607301"/>
            <a:ext cx="851649" cy="155161"/>
          </a:xfrm>
          <a:custGeom>
            <a:avLst/>
            <a:gdLst/>
            <a:ahLst/>
            <a:cxnLst/>
            <a:rect l="l" t="t" r="r" b="b"/>
            <a:pathLst>
              <a:path w="403625" h="73536" extrusionOk="0">
                <a:moveTo>
                  <a:pt x="402034" y="57995"/>
                </a:moveTo>
                <a:cubicBezTo>
                  <a:pt x="349920" y="-4643"/>
                  <a:pt x="347223" y="-12273"/>
                  <a:pt x="293815" y="54948"/>
                </a:cubicBezTo>
                <a:cubicBezTo>
                  <a:pt x="244682" y="-17404"/>
                  <a:pt x="251829" y="2986"/>
                  <a:pt x="191361" y="49225"/>
                </a:cubicBezTo>
                <a:cubicBezTo>
                  <a:pt x="145320" y="-15189"/>
                  <a:pt x="150911" y="-15343"/>
                  <a:pt x="96669" y="42648"/>
                </a:cubicBezTo>
                <a:cubicBezTo>
                  <a:pt x="86321" y="25893"/>
                  <a:pt x="71785" y="12113"/>
                  <a:pt x="54508" y="2657"/>
                </a:cubicBezTo>
                <a:cubicBezTo>
                  <a:pt x="43897" y="-1442"/>
                  <a:pt x="13290" y="41442"/>
                  <a:pt x="2152" y="49554"/>
                </a:cubicBezTo>
                <a:cubicBezTo>
                  <a:pt x="-4644" y="56548"/>
                  <a:pt x="6230" y="65932"/>
                  <a:pt x="12983" y="58982"/>
                </a:cubicBezTo>
                <a:lnTo>
                  <a:pt x="52009" y="18838"/>
                </a:lnTo>
                <a:cubicBezTo>
                  <a:pt x="82462" y="34426"/>
                  <a:pt x="86825" y="72531"/>
                  <a:pt x="100243" y="59552"/>
                </a:cubicBezTo>
                <a:lnTo>
                  <a:pt x="120852" y="38307"/>
                </a:lnTo>
                <a:cubicBezTo>
                  <a:pt x="130455" y="27871"/>
                  <a:pt x="145298" y="3447"/>
                  <a:pt x="155800" y="26621"/>
                </a:cubicBezTo>
                <a:cubicBezTo>
                  <a:pt x="197105" y="84085"/>
                  <a:pt x="181473" y="72663"/>
                  <a:pt x="233785" y="33330"/>
                </a:cubicBezTo>
                <a:cubicBezTo>
                  <a:pt x="249659" y="14036"/>
                  <a:pt x="257223" y="29405"/>
                  <a:pt x="267264" y="44731"/>
                </a:cubicBezTo>
                <a:lnTo>
                  <a:pt x="286843" y="71040"/>
                </a:lnTo>
                <a:cubicBezTo>
                  <a:pt x="300195" y="86058"/>
                  <a:pt x="326855" y="28594"/>
                  <a:pt x="341106" y="23990"/>
                </a:cubicBezTo>
                <a:cubicBezTo>
                  <a:pt x="357462" y="17522"/>
                  <a:pt x="377238" y="56614"/>
                  <a:pt x="389493" y="66611"/>
                </a:cubicBezTo>
                <a:cubicBezTo>
                  <a:pt x="395632" y="73671"/>
                  <a:pt x="408020" y="64945"/>
                  <a:pt x="402034" y="5799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5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Dark">
  <p:cSld name="BLANK_1">
    <p:bg>
      <p:bgPr>
        <a:solidFill>
          <a:schemeClr val="dk1"/>
        </a:solidFill>
        <a:effectLst/>
      </p:bgPr>
    </p:bg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lt2"/>
                </a:solidFill>
              </a:defRPr>
            </a:lvl1pPr>
            <a:lvl2pPr lvl="1" rtl="0">
              <a:buNone/>
              <a:defRPr>
                <a:solidFill>
                  <a:schemeClr val="lt2"/>
                </a:solidFill>
              </a:defRPr>
            </a:lvl2pPr>
            <a:lvl3pPr lvl="2" rtl="0">
              <a:buNone/>
              <a:defRPr>
                <a:solidFill>
                  <a:schemeClr val="lt2"/>
                </a:solidFill>
              </a:defRPr>
            </a:lvl3pPr>
            <a:lvl4pPr lvl="3" rtl="0">
              <a:buNone/>
              <a:defRPr>
                <a:solidFill>
                  <a:schemeClr val="lt2"/>
                </a:solidFill>
              </a:defRPr>
            </a:lvl4pPr>
            <a:lvl5pPr lvl="4" rtl="0">
              <a:buNone/>
              <a:defRPr>
                <a:solidFill>
                  <a:schemeClr val="lt2"/>
                </a:solidFill>
              </a:defRPr>
            </a:lvl5pPr>
            <a:lvl6pPr lvl="5" rtl="0">
              <a:buNone/>
              <a:defRPr>
                <a:solidFill>
                  <a:schemeClr val="lt2"/>
                </a:solidFill>
              </a:defRPr>
            </a:lvl6pPr>
            <a:lvl7pPr lvl="6" rtl="0">
              <a:buNone/>
              <a:defRPr>
                <a:solidFill>
                  <a:schemeClr val="lt2"/>
                </a:solidFill>
              </a:defRPr>
            </a:lvl7pPr>
            <a:lvl8pPr lvl="7" rtl="0">
              <a:buNone/>
              <a:defRPr>
                <a:solidFill>
                  <a:schemeClr val="lt2"/>
                </a:solidFill>
              </a:defRPr>
            </a:lvl8pPr>
            <a:lvl9pPr lvl="8" rtl="0">
              <a:buNone/>
              <a:defRPr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  <p:sp>
        <p:nvSpPr>
          <p:cNvPr id="156" name="Google Shape;156;p12"/>
          <p:cNvSpPr/>
          <p:nvPr/>
        </p:nvSpPr>
        <p:spPr>
          <a:xfrm>
            <a:off x="368194" y="422127"/>
            <a:ext cx="8379859" cy="4302579"/>
          </a:xfrm>
          <a:custGeom>
            <a:avLst/>
            <a:gdLst/>
            <a:ahLst/>
            <a:cxnLst/>
            <a:rect l="l" t="t" r="r" b="b"/>
            <a:pathLst>
              <a:path w="3971497" h="2039137" extrusionOk="0">
                <a:moveTo>
                  <a:pt x="3947725" y="299512"/>
                </a:moveTo>
                <a:cubicBezTo>
                  <a:pt x="3924134" y="113307"/>
                  <a:pt x="3885284" y="33501"/>
                  <a:pt x="3686450" y="8902"/>
                </a:cubicBezTo>
                <a:cubicBezTo>
                  <a:pt x="3601997" y="-3398"/>
                  <a:pt x="3538196" y="330"/>
                  <a:pt x="3453085" y="1250"/>
                </a:cubicBezTo>
                <a:cubicBezTo>
                  <a:pt x="2545650" y="21443"/>
                  <a:pt x="1638390" y="51765"/>
                  <a:pt x="731371" y="878"/>
                </a:cubicBezTo>
                <a:cubicBezTo>
                  <a:pt x="642467" y="-87"/>
                  <a:pt x="553519" y="1250"/>
                  <a:pt x="464769" y="6534"/>
                </a:cubicBezTo>
                <a:cubicBezTo>
                  <a:pt x="385183" y="11292"/>
                  <a:pt x="302374" y="15304"/>
                  <a:pt x="224563" y="33743"/>
                </a:cubicBezTo>
                <a:cubicBezTo>
                  <a:pt x="159908" y="49090"/>
                  <a:pt x="106653" y="83204"/>
                  <a:pt x="86570" y="149329"/>
                </a:cubicBezTo>
                <a:cubicBezTo>
                  <a:pt x="9067" y="671747"/>
                  <a:pt x="-7925" y="1209227"/>
                  <a:pt x="2994" y="1737127"/>
                </a:cubicBezTo>
                <a:cubicBezTo>
                  <a:pt x="7729" y="2035301"/>
                  <a:pt x="225024" y="2012784"/>
                  <a:pt x="454881" y="2012828"/>
                </a:cubicBezTo>
                <a:cubicBezTo>
                  <a:pt x="1452075" y="2021379"/>
                  <a:pt x="2463170" y="2030543"/>
                  <a:pt x="3459136" y="2039138"/>
                </a:cubicBezTo>
                <a:cubicBezTo>
                  <a:pt x="3468432" y="2039138"/>
                  <a:pt x="3468235" y="2024426"/>
                  <a:pt x="3458544" y="2024339"/>
                </a:cubicBezTo>
                <a:cubicBezTo>
                  <a:pt x="2395752" y="2013552"/>
                  <a:pt x="1331030" y="2008487"/>
                  <a:pt x="268237" y="1995157"/>
                </a:cubicBezTo>
                <a:cubicBezTo>
                  <a:pt x="201871" y="1991167"/>
                  <a:pt x="129981" y="1978933"/>
                  <a:pt x="80870" y="1929997"/>
                </a:cubicBezTo>
                <a:cubicBezTo>
                  <a:pt x="27856" y="1877181"/>
                  <a:pt x="19898" y="1797332"/>
                  <a:pt x="17289" y="1726406"/>
                </a:cubicBezTo>
                <a:cubicBezTo>
                  <a:pt x="11150" y="1553355"/>
                  <a:pt x="12904" y="1379647"/>
                  <a:pt x="17289" y="1206596"/>
                </a:cubicBezTo>
                <a:cubicBezTo>
                  <a:pt x="24962" y="897125"/>
                  <a:pt x="46317" y="588368"/>
                  <a:pt x="81352" y="280328"/>
                </a:cubicBezTo>
                <a:cubicBezTo>
                  <a:pt x="89990" y="206026"/>
                  <a:pt x="89333" y="112868"/>
                  <a:pt x="163591" y="71825"/>
                </a:cubicBezTo>
                <a:cubicBezTo>
                  <a:pt x="194285" y="54286"/>
                  <a:pt x="229825" y="46349"/>
                  <a:pt x="264444" y="40978"/>
                </a:cubicBezTo>
                <a:cubicBezTo>
                  <a:pt x="347341" y="28174"/>
                  <a:pt x="431728" y="22408"/>
                  <a:pt x="515502" y="18746"/>
                </a:cubicBezTo>
                <a:cubicBezTo>
                  <a:pt x="692894" y="11029"/>
                  <a:pt x="870483" y="17869"/>
                  <a:pt x="1047743" y="26113"/>
                </a:cubicBezTo>
                <a:cubicBezTo>
                  <a:pt x="1755029" y="63845"/>
                  <a:pt x="2462863" y="37711"/>
                  <a:pt x="3170346" y="20654"/>
                </a:cubicBezTo>
                <a:cubicBezTo>
                  <a:pt x="3346028" y="20478"/>
                  <a:pt x="3500947" y="3289"/>
                  <a:pt x="3675948" y="22605"/>
                </a:cubicBezTo>
                <a:cubicBezTo>
                  <a:pt x="3819576" y="42556"/>
                  <a:pt x="3893001" y="73821"/>
                  <a:pt x="3920034" y="229880"/>
                </a:cubicBezTo>
                <a:cubicBezTo>
                  <a:pt x="4003348" y="663591"/>
                  <a:pt x="3918609" y="1093707"/>
                  <a:pt x="3926392" y="1543489"/>
                </a:cubicBezTo>
                <a:cubicBezTo>
                  <a:pt x="3926568" y="1553092"/>
                  <a:pt x="3940665" y="1547436"/>
                  <a:pt x="3940490" y="1538337"/>
                </a:cubicBezTo>
                <a:cubicBezTo>
                  <a:pt x="3933321" y="1127383"/>
                  <a:pt x="4008215" y="711694"/>
                  <a:pt x="3947725" y="29951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2"/>
          <p:cNvSpPr/>
          <p:nvPr/>
        </p:nvSpPr>
        <p:spPr>
          <a:xfrm rot="-5673298">
            <a:off x="2374092" y="4308014"/>
            <a:ext cx="113285" cy="953670"/>
          </a:xfrm>
          <a:custGeom>
            <a:avLst/>
            <a:gdLst/>
            <a:ahLst/>
            <a:cxnLst/>
            <a:rect l="l" t="t" r="r" b="b"/>
            <a:pathLst>
              <a:path w="53711" h="452156" extrusionOk="0">
                <a:moveTo>
                  <a:pt x="39194" y="6047"/>
                </a:moveTo>
                <a:cubicBezTo>
                  <a:pt x="16217" y="151582"/>
                  <a:pt x="8039" y="298805"/>
                  <a:pt x="15" y="445744"/>
                </a:cubicBezTo>
                <a:cubicBezTo>
                  <a:pt x="-533" y="455478"/>
                  <a:pt x="14244" y="453439"/>
                  <a:pt x="14748" y="444275"/>
                </a:cubicBezTo>
                <a:cubicBezTo>
                  <a:pt x="22707" y="298586"/>
                  <a:pt x="30819" y="152678"/>
                  <a:pt x="53598" y="8393"/>
                </a:cubicBezTo>
                <a:cubicBezTo>
                  <a:pt x="55133" y="-1298"/>
                  <a:pt x="40597" y="-3271"/>
                  <a:pt x="39194" y="60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2"/>
          <p:cNvSpPr/>
          <p:nvPr/>
        </p:nvSpPr>
        <p:spPr>
          <a:xfrm rot="-5673298">
            <a:off x="2213926" y="4684679"/>
            <a:ext cx="80405" cy="398880"/>
          </a:xfrm>
          <a:custGeom>
            <a:avLst/>
            <a:gdLst/>
            <a:ahLst/>
            <a:cxnLst/>
            <a:rect l="l" t="t" r="r" b="b"/>
            <a:pathLst>
              <a:path w="38122" h="189118" extrusionOk="0">
                <a:moveTo>
                  <a:pt x="23673" y="6072"/>
                </a:moveTo>
                <a:cubicBezTo>
                  <a:pt x="15809" y="64288"/>
                  <a:pt x="7945" y="122498"/>
                  <a:pt x="82" y="180701"/>
                </a:cubicBezTo>
                <a:cubicBezTo>
                  <a:pt x="-1212" y="190414"/>
                  <a:pt x="13237" y="192409"/>
                  <a:pt x="14486" y="183047"/>
                </a:cubicBezTo>
                <a:cubicBezTo>
                  <a:pt x="22364" y="124844"/>
                  <a:pt x="30213" y="66634"/>
                  <a:pt x="38033" y="8418"/>
                </a:cubicBezTo>
                <a:cubicBezTo>
                  <a:pt x="39393" y="-1295"/>
                  <a:pt x="24879" y="-3290"/>
                  <a:pt x="23673" y="607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2"/>
          <p:cNvSpPr/>
          <p:nvPr/>
        </p:nvSpPr>
        <p:spPr>
          <a:xfrm>
            <a:off x="5590150" y="299125"/>
            <a:ext cx="540251" cy="264299"/>
          </a:xfrm>
          <a:custGeom>
            <a:avLst/>
            <a:gdLst/>
            <a:ahLst/>
            <a:cxnLst/>
            <a:rect l="l" t="t" r="r" b="b"/>
            <a:pathLst>
              <a:path w="256043" h="125260" extrusionOk="0">
                <a:moveTo>
                  <a:pt x="122835" y="3891"/>
                </a:moveTo>
                <a:cubicBezTo>
                  <a:pt x="106677" y="35258"/>
                  <a:pt x="90541" y="66632"/>
                  <a:pt x="74404" y="98013"/>
                </a:cubicBezTo>
                <a:cubicBezTo>
                  <a:pt x="67103" y="82972"/>
                  <a:pt x="59737" y="67939"/>
                  <a:pt x="52348" y="52914"/>
                </a:cubicBezTo>
                <a:cubicBezTo>
                  <a:pt x="49783" y="47630"/>
                  <a:pt x="41583" y="45218"/>
                  <a:pt x="38602" y="51708"/>
                </a:cubicBezTo>
                <a:cubicBezTo>
                  <a:pt x="30007" y="70416"/>
                  <a:pt x="17598" y="87110"/>
                  <a:pt x="2141" y="100709"/>
                </a:cubicBezTo>
                <a:cubicBezTo>
                  <a:pt x="-4787" y="106848"/>
                  <a:pt x="6723" y="116802"/>
                  <a:pt x="13629" y="110685"/>
                </a:cubicBezTo>
                <a:cubicBezTo>
                  <a:pt x="26258" y="99453"/>
                  <a:pt x="36979" y="86235"/>
                  <a:pt x="45354" y="71550"/>
                </a:cubicBezTo>
                <a:lnTo>
                  <a:pt x="67432" y="116670"/>
                </a:lnTo>
                <a:cubicBezTo>
                  <a:pt x="70107" y="122174"/>
                  <a:pt x="77978" y="124147"/>
                  <a:pt x="81179" y="117876"/>
                </a:cubicBezTo>
                <a:lnTo>
                  <a:pt x="128580" y="25793"/>
                </a:lnTo>
                <a:cubicBezTo>
                  <a:pt x="139147" y="55900"/>
                  <a:pt x="147259" y="86822"/>
                  <a:pt x="152784" y="118249"/>
                </a:cubicBezTo>
                <a:cubicBezTo>
                  <a:pt x="153969" y="125024"/>
                  <a:pt x="163462" y="128422"/>
                  <a:pt x="166970" y="121318"/>
                </a:cubicBezTo>
                <a:cubicBezTo>
                  <a:pt x="177515" y="99979"/>
                  <a:pt x="188039" y="78638"/>
                  <a:pt x="198585" y="57299"/>
                </a:cubicBezTo>
                <a:cubicBezTo>
                  <a:pt x="214107" y="75321"/>
                  <a:pt x="228819" y="94022"/>
                  <a:pt x="242434" y="113469"/>
                </a:cubicBezTo>
                <a:cubicBezTo>
                  <a:pt x="247959" y="121297"/>
                  <a:pt x="260259" y="113711"/>
                  <a:pt x="254580" y="105686"/>
                </a:cubicBezTo>
                <a:cubicBezTo>
                  <a:pt x="238509" y="82896"/>
                  <a:pt x="221145" y="61039"/>
                  <a:pt x="202575" y="40220"/>
                </a:cubicBezTo>
                <a:cubicBezTo>
                  <a:pt x="199023" y="36229"/>
                  <a:pt x="192512" y="35089"/>
                  <a:pt x="189705" y="40746"/>
                </a:cubicBezTo>
                <a:lnTo>
                  <a:pt x="163001" y="94899"/>
                </a:lnTo>
                <a:cubicBezTo>
                  <a:pt x="156468" y="64295"/>
                  <a:pt x="147566" y="34241"/>
                  <a:pt x="136407" y="5009"/>
                </a:cubicBezTo>
                <a:cubicBezTo>
                  <a:pt x="134324" y="-823"/>
                  <a:pt x="125861" y="-2029"/>
                  <a:pt x="122835" y="38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2"/>
          <p:cNvSpPr/>
          <p:nvPr/>
        </p:nvSpPr>
        <p:spPr>
          <a:xfrm>
            <a:off x="8371587" y="397372"/>
            <a:ext cx="290374" cy="231224"/>
          </a:xfrm>
          <a:custGeom>
            <a:avLst/>
            <a:gdLst/>
            <a:ahLst/>
            <a:cxnLst/>
            <a:rect l="l" t="t" r="r" b="b"/>
            <a:pathLst>
              <a:path w="137618" h="109585" extrusionOk="0">
                <a:moveTo>
                  <a:pt x="136999" y="99882"/>
                </a:moveTo>
                <a:cubicBezTo>
                  <a:pt x="113869" y="47085"/>
                  <a:pt x="65635" y="9548"/>
                  <a:pt x="8785" y="104"/>
                </a:cubicBezTo>
                <a:cubicBezTo>
                  <a:pt x="-292" y="-1365"/>
                  <a:pt x="-3910" y="13258"/>
                  <a:pt x="5627" y="14771"/>
                </a:cubicBezTo>
                <a:cubicBezTo>
                  <a:pt x="57435" y="23274"/>
                  <a:pt x="101482" y="57237"/>
                  <a:pt x="122902" y="105166"/>
                </a:cubicBezTo>
                <a:cubicBezTo>
                  <a:pt x="126738" y="113936"/>
                  <a:pt x="140705" y="108323"/>
                  <a:pt x="136999" y="9988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12"/>
          <p:cNvSpPr/>
          <p:nvPr/>
        </p:nvSpPr>
        <p:spPr>
          <a:xfrm>
            <a:off x="8526304" y="347275"/>
            <a:ext cx="132428" cy="91243"/>
          </a:xfrm>
          <a:custGeom>
            <a:avLst/>
            <a:gdLst/>
            <a:ahLst/>
            <a:cxnLst/>
            <a:rect l="l" t="t" r="r" b="b"/>
            <a:pathLst>
              <a:path w="62762" h="43243" extrusionOk="0">
                <a:moveTo>
                  <a:pt x="60351" y="30032"/>
                </a:moveTo>
                <a:cubicBezTo>
                  <a:pt x="45705" y="17367"/>
                  <a:pt x="28955" y="7372"/>
                  <a:pt x="10845" y="500"/>
                </a:cubicBezTo>
                <a:cubicBezTo>
                  <a:pt x="2273" y="-2745"/>
                  <a:pt x="-4765" y="10739"/>
                  <a:pt x="4092" y="14093"/>
                </a:cubicBezTo>
                <a:cubicBezTo>
                  <a:pt x="20996" y="20446"/>
                  <a:pt x="36672" y="29731"/>
                  <a:pt x="50353" y="41521"/>
                </a:cubicBezTo>
                <a:cubicBezTo>
                  <a:pt x="57413" y="47594"/>
                  <a:pt x="67410" y="36127"/>
                  <a:pt x="60351" y="3003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12"/>
          <p:cNvSpPr/>
          <p:nvPr/>
        </p:nvSpPr>
        <p:spPr>
          <a:xfrm>
            <a:off x="331162" y="1999469"/>
            <a:ext cx="211591" cy="267962"/>
          </a:xfrm>
          <a:custGeom>
            <a:avLst/>
            <a:gdLst/>
            <a:ahLst/>
            <a:cxnLst/>
            <a:rect l="l" t="t" r="r" b="b"/>
            <a:pathLst>
              <a:path w="100280" h="126996" extrusionOk="0">
                <a:moveTo>
                  <a:pt x="96357" y="74864"/>
                </a:moveTo>
                <a:cubicBezTo>
                  <a:pt x="82786" y="68484"/>
                  <a:pt x="69679" y="61157"/>
                  <a:pt x="57134" y="52940"/>
                </a:cubicBezTo>
                <a:cubicBezTo>
                  <a:pt x="68090" y="38401"/>
                  <a:pt x="80061" y="24657"/>
                  <a:pt x="92959" y="11809"/>
                </a:cubicBezTo>
                <a:cubicBezTo>
                  <a:pt x="99865" y="4925"/>
                  <a:pt x="88969" y="-4459"/>
                  <a:pt x="81997" y="2382"/>
                </a:cubicBezTo>
                <a:cubicBezTo>
                  <a:pt x="68721" y="15624"/>
                  <a:pt x="56406" y="29794"/>
                  <a:pt x="45141" y="44784"/>
                </a:cubicBezTo>
                <a:cubicBezTo>
                  <a:pt x="33594" y="36487"/>
                  <a:pt x="22607" y="27435"/>
                  <a:pt x="12255" y="17685"/>
                </a:cubicBezTo>
                <a:cubicBezTo>
                  <a:pt x="5480" y="11305"/>
                  <a:pt x="-4518" y="22793"/>
                  <a:pt x="2257" y="29173"/>
                </a:cubicBezTo>
                <a:cubicBezTo>
                  <a:pt x="12947" y="39230"/>
                  <a:pt x="24293" y="48568"/>
                  <a:pt x="36218" y="57127"/>
                </a:cubicBezTo>
                <a:cubicBezTo>
                  <a:pt x="23171" y="75947"/>
                  <a:pt x="11779" y="95863"/>
                  <a:pt x="2169" y="116652"/>
                </a:cubicBezTo>
                <a:cubicBezTo>
                  <a:pt x="-1953" y="125554"/>
                  <a:pt x="11246" y="131429"/>
                  <a:pt x="15324" y="122703"/>
                </a:cubicBezTo>
                <a:cubicBezTo>
                  <a:pt x="24609" y="102651"/>
                  <a:pt x="35613" y="83439"/>
                  <a:pt x="48211" y="65283"/>
                </a:cubicBezTo>
                <a:cubicBezTo>
                  <a:pt x="61447" y="73978"/>
                  <a:pt x="75279" y="81731"/>
                  <a:pt x="89604" y="88479"/>
                </a:cubicBezTo>
                <a:cubicBezTo>
                  <a:pt x="97936" y="92360"/>
                  <a:pt x="104951" y="78898"/>
                  <a:pt x="96357" y="7486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12"/>
          <p:cNvSpPr/>
          <p:nvPr/>
        </p:nvSpPr>
        <p:spPr>
          <a:xfrm>
            <a:off x="8564788" y="3584529"/>
            <a:ext cx="200902" cy="172792"/>
          </a:xfrm>
          <a:custGeom>
            <a:avLst/>
            <a:gdLst/>
            <a:ahLst/>
            <a:cxnLst/>
            <a:rect l="l" t="t" r="r" b="b"/>
            <a:pathLst>
              <a:path w="95214" h="81892" extrusionOk="0">
                <a:moveTo>
                  <a:pt x="92489" y="65480"/>
                </a:moveTo>
                <a:lnTo>
                  <a:pt x="61028" y="43753"/>
                </a:lnTo>
                <a:cubicBezTo>
                  <a:pt x="70521" y="33157"/>
                  <a:pt x="80036" y="22580"/>
                  <a:pt x="89530" y="12028"/>
                </a:cubicBezTo>
                <a:cubicBezTo>
                  <a:pt x="96107" y="4771"/>
                  <a:pt x="85145" y="-4635"/>
                  <a:pt x="78567" y="2600"/>
                </a:cubicBezTo>
                <a:lnTo>
                  <a:pt x="48991" y="35487"/>
                </a:lnTo>
                <a:lnTo>
                  <a:pt x="12684" y="10383"/>
                </a:lnTo>
                <a:cubicBezTo>
                  <a:pt x="5098" y="5144"/>
                  <a:pt x="-4856" y="16610"/>
                  <a:pt x="2687" y="21872"/>
                </a:cubicBezTo>
                <a:lnTo>
                  <a:pt x="38796" y="46844"/>
                </a:lnTo>
                <a:lnTo>
                  <a:pt x="18275" y="69865"/>
                </a:lnTo>
                <a:cubicBezTo>
                  <a:pt x="11697" y="77122"/>
                  <a:pt x="22660" y="86527"/>
                  <a:pt x="29237" y="79292"/>
                </a:cubicBezTo>
                <a:lnTo>
                  <a:pt x="50942" y="55175"/>
                </a:lnTo>
                <a:lnTo>
                  <a:pt x="82601" y="77100"/>
                </a:lnTo>
                <a:cubicBezTo>
                  <a:pt x="90078" y="82296"/>
                  <a:pt x="100119" y="70829"/>
                  <a:pt x="92489" y="6548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12"/>
          <p:cNvSpPr/>
          <p:nvPr/>
        </p:nvSpPr>
        <p:spPr>
          <a:xfrm rot="5069525">
            <a:off x="7853134" y="3741816"/>
            <a:ext cx="814157" cy="1022353"/>
          </a:xfrm>
          <a:custGeom>
            <a:avLst/>
            <a:gdLst/>
            <a:ahLst/>
            <a:cxnLst/>
            <a:rect l="l" t="t" r="r" b="b"/>
            <a:pathLst>
              <a:path w="385904" h="484587" extrusionOk="0">
                <a:moveTo>
                  <a:pt x="316148" y="219239"/>
                </a:moveTo>
                <a:cubicBezTo>
                  <a:pt x="261491" y="116194"/>
                  <a:pt x="157744" y="32311"/>
                  <a:pt x="38101" y="26786"/>
                </a:cubicBezTo>
                <a:cubicBezTo>
                  <a:pt x="47463" y="22510"/>
                  <a:pt x="56935" y="18432"/>
                  <a:pt x="66471" y="14530"/>
                </a:cubicBezTo>
                <a:cubicBezTo>
                  <a:pt x="75241" y="10978"/>
                  <a:pt x="71273" y="-3010"/>
                  <a:pt x="62086" y="586"/>
                </a:cubicBezTo>
                <a:cubicBezTo>
                  <a:pt x="42552" y="8566"/>
                  <a:pt x="23390" y="17336"/>
                  <a:pt x="4578" y="26895"/>
                </a:cubicBezTo>
                <a:cubicBezTo>
                  <a:pt x="-2854" y="30645"/>
                  <a:pt x="-508" y="42440"/>
                  <a:pt x="6398" y="41585"/>
                </a:cubicBezTo>
                <a:cubicBezTo>
                  <a:pt x="7473" y="41870"/>
                  <a:pt x="8591" y="41957"/>
                  <a:pt x="9709" y="41826"/>
                </a:cubicBezTo>
                <a:cubicBezTo>
                  <a:pt x="22162" y="48710"/>
                  <a:pt x="33190" y="57875"/>
                  <a:pt x="42267" y="68837"/>
                </a:cubicBezTo>
                <a:cubicBezTo>
                  <a:pt x="48231" y="76094"/>
                  <a:pt x="60618" y="67368"/>
                  <a:pt x="54786" y="60265"/>
                </a:cubicBezTo>
                <a:cubicBezTo>
                  <a:pt x="49217" y="53468"/>
                  <a:pt x="42990" y="47241"/>
                  <a:pt x="36216" y="41650"/>
                </a:cubicBezTo>
                <a:cubicBezTo>
                  <a:pt x="257544" y="58730"/>
                  <a:pt x="357411" y="281133"/>
                  <a:pt x="371135" y="478147"/>
                </a:cubicBezTo>
                <a:cubicBezTo>
                  <a:pt x="372034" y="487859"/>
                  <a:pt x="386723" y="485952"/>
                  <a:pt x="385869" y="476678"/>
                </a:cubicBezTo>
                <a:cubicBezTo>
                  <a:pt x="377756" y="387730"/>
                  <a:pt x="358704" y="298409"/>
                  <a:pt x="316148" y="21923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12"/>
          <p:cNvSpPr/>
          <p:nvPr/>
        </p:nvSpPr>
        <p:spPr>
          <a:xfrm rot="5400000">
            <a:off x="305418" y="304611"/>
            <a:ext cx="746254" cy="775710"/>
          </a:xfrm>
          <a:custGeom>
            <a:avLst/>
            <a:gdLst/>
            <a:ahLst/>
            <a:cxnLst/>
            <a:rect l="l" t="t" r="r" b="b"/>
            <a:pathLst>
              <a:path w="353675" h="367635" extrusionOk="0">
                <a:moveTo>
                  <a:pt x="349850" y="316408"/>
                </a:moveTo>
                <a:cubicBezTo>
                  <a:pt x="344216" y="307967"/>
                  <a:pt x="337265" y="300140"/>
                  <a:pt x="331061" y="292094"/>
                </a:cubicBezTo>
                <a:cubicBezTo>
                  <a:pt x="325295" y="284639"/>
                  <a:pt x="312907" y="293387"/>
                  <a:pt x="318542" y="300688"/>
                </a:cubicBezTo>
                <a:cubicBezTo>
                  <a:pt x="320142" y="302661"/>
                  <a:pt x="330951" y="317022"/>
                  <a:pt x="332574" y="318447"/>
                </a:cubicBezTo>
                <a:cubicBezTo>
                  <a:pt x="270198" y="313689"/>
                  <a:pt x="197781" y="305292"/>
                  <a:pt x="142554" y="274598"/>
                </a:cubicBezTo>
                <a:cubicBezTo>
                  <a:pt x="87348" y="239760"/>
                  <a:pt x="52202" y="175937"/>
                  <a:pt x="31747" y="115404"/>
                </a:cubicBezTo>
                <a:cubicBezTo>
                  <a:pt x="20542" y="80171"/>
                  <a:pt x="14804" y="43432"/>
                  <a:pt x="14733" y="6461"/>
                </a:cubicBezTo>
                <a:cubicBezTo>
                  <a:pt x="14733" y="-3318"/>
                  <a:pt x="-44" y="-1323"/>
                  <a:pt x="0" y="7930"/>
                </a:cubicBezTo>
                <a:cubicBezTo>
                  <a:pt x="1184" y="107971"/>
                  <a:pt x="41065" y="213209"/>
                  <a:pt x="119862" y="277470"/>
                </a:cubicBezTo>
                <a:cubicBezTo>
                  <a:pt x="177501" y="318403"/>
                  <a:pt x="263467" y="328116"/>
                  <a:pt x="332705" y="333158"/>
                </a:cubicBezTo>
                <a:cubicBezTo>
                  <a:pt x="322510" y="340196"/>
                  <a:pt x="316437" y="346182"/>
                  <a:pt x="307470" y="353702"/>
                </a:cubicBezTo>
                <a:cubicBezTo>
                  <a:pt x="300301" y="359863"/>
                  <a:pt x="307821" y="372250"/>
                  <a:pt x="315275" y="365848"/>
                </a:cubicBezTo>
                <a:lnTo>
                  <a:pt x="340028" y="344647"/>
                </a:lnTo>
                <a:cubicBezTo>
                  <a:pt x="350048" y="337171"/>
                  <a:pt x="359037" y="328927"/>
                  <a:pt x="349850" y="3164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83375" y="683600"/>
            <a:ext cx="64263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88175" y="1506350"/>
            <a:ext cx="6426300" cy="28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83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Nunito"/>
              <a:buChar char="✗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●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683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Nunito"/>
              <a:buChar char="○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68300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200"/>
              <a:buFont typeface="Nunito"/>
              <a:buChar char="■"/>
              <a:defRPr sz="2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04375" y="4693376"/>
            <a:ext cx="5487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r" rtl="0">
              <a:buNone/>
              <a:defRPr sz="1500" b="1">
                <a:solidFill>
                  <a:schemeClr val="dk2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8" r:id="rId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LIFEIPAZORESNATURA" TargetMode="External"/><Relationship Id="rId2" Type="http://schemas.openxmlformats.org/officeDocument/2006/relationships/hyperlink" Target="https://www.lifeazoresnatura.eu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tif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5"/>
          <p:cNvSpPr txBox="1">
            <a:spLocks noGrp="1"/>
          </p:cNvSpPr>
          <p:nvPr>
            <p:ph type="ctrTitle"/>
          </p:nvPr>
        </p:nvSpPr>
        <p:spPr>
          <a:xfrm>
            <a:off x="1867950" y="1220486"/>
            <a:ext cx="5408100" cy="1680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PT" dirty="0" err="1">
                <a:solidFill>
                  <a:schemeClr val="tx1"/>
                </a:solidFill>
              </a:rPr>
              <a:t>Quiz</a:t>
            </a:r>
            <a:r>
              <a:rPr lang="pt-PT" dirty="0">
                <a:solidFill>
                  <a:schemeClr val="accent1"/>
                </a:solidFill>
              </a:rPr>
              <a:t> LIFE IP AZORES NATURA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4" name="Google Shape;183;p15">
            <a:extLst>
              <a:ext uri="{FF2B5EF4-FFF2-40B4-BE49-F238E27FC236}">
                <a16:creationId xmlns:a16="http://schemas.microsoft.com/office/drawing/2014/main" id="{ED8FF197-25AD-4021-9FBA-E5C5FB366B98}"/>
              </a:ext>
            </a:extLst>
          </p:cNvPr>
          <p:cNvSpPr txBox="1">
            <a:spLocks/>
          </p:cNvSpPr>
          <p:nvPr/>
        </p:nvSpPr>
        <p:spPr>
          <a:xfrm>
            <a:off x="1867950" y="2638869"/>
            <a:ext cx="5408100" cy="16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800"/>
              <a:buFont typeface="Amatic SC"/>
              <a:buNone/>
              <a:defRPr sz="68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r>
              <a:rPr lang="pt-PT" sz="3000" dirty="0">
                <a:solidFill>
                  <a:schemeClr val="tx1"/>
                </a:solidFill>
              </a:rPr>
              <a:t>Achas que sabes tudo sobre o maior projeto de conservação dos Açores?</a:t>
            </a:r>
            <a:endParaRPr lang="pt-PT" sz="30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65508-5E41-408B-9737-D4EA4368F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504" y="1268159"/>
            <a:ext cx="6426300" cy="396300"/>
          </a:xfrm>
        </p:spPr>
        <p:txBody>
          <a:bodyPr/>
          <a:lstStyle/>
          <a:p>
            <a:r>
              <a:rPr lang="pt-PT" dirty="0"/>
              <a:t>9. O lixo marinho é, como sabes, um grande problema. De onde vem a maior parte do lixo que encontramos no mar?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B5927AF-400B-44FC-A2DF-8B82991D0B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10</a:t>
            </a:fld>
            <a:endParaRPr lang="pt-PT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8C3DFE06-00B6-4389-B540-220FF9EEB6EE}"/>
              </a:ext>
            </a:extLst>
          </p:cNvPr>
          <p:cNvSpPr txBox="1">
            <a:spLocks/>
          </p:cNvSpPr>
          <p:nvPr/>
        </p:nvSpPr>
        <p:spPr>
          <a:xfrm>
            <a:off x="1750567" y="3941610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Dos barcos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8DBAD6F-A1AF-431A-8C11-ABE381542B55}"/>
              </a:ext>
            </a:extLst>
          </p:cNvPr>
          <p:cNvSpPr txBox="1">
            <a:spLocks/>
          </p:cNvSpPr>
          <p:nvPr/>
        </p:nvSpPr>
        <p:spPr>
          <a:xfrm>
            <a:off x="5380158" y="2242062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De terra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92EDE15-F128-45DD-B54A-C8D8350271C2}"/>
              </a:ext>
            </a:extLst>
          </p:cNvPr>
          <p:cNvSpPr txBox="1">
            <a:spLocks/>
          </p:cNvSpPr>
          <p:nvPr/>
        </p:nvSpPr>
        <p:spPr>
          <a:xfrm>
            <a:off x="6512467" y="3757874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endParaRPr lang="pt-PT" sz="2400" dirty="0"/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4C294DC-1B62-4EB9-8BF0-254E921AB9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7755" y="2366484"/>
            <a:ext cx="2088298" cy="139139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E4CE3A55-10E4-47DD-9075-02BF64E6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6366" y="2712193"/>
            <a:ext cx="2412988" cy="153369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F63E4322-D510-49CE-9133-D13C681D84F3}"/>
              </a:ext>
            </a:extLst>
          </p:cNvPr>
          <p:cNvSpPr/>
          <p:nvPr/>
        </p:nvSpPr>
        <p:spPr>
          <a:xfrm>
            <a:off x="4761001" y="2170804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22205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1C65508-5E41-408B-9737-D4EA4368F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10. Sabes o que são </a:t>
            </a:r>
            <a:r>
              <a:rPr lang="pt-PT" dirty="0" err="1"/>
              <a:t>microplásticos</a:t>
            </a:r>
            <a:r>
              <a:rPr lang="pt-PT" dirty="0"/>
              <a:t>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9B5927AF-400B-44FC-A2DF-8B82991D0B5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11</a:t>
            </a:fld>
            <a:endParaRPr lang="pt-PT"/>
          </a:p>
        </p:txBody>
      </p:sp>
      <p:pic>
        <p:nvPicPr>
          <p:cNvPr id="1026" name="Picture 2" descr="https://lh5.googleusercontent.com/o-XI9dDD5NggyYrrLTsqqmFIau214bkAd6STs4Jg1VJqpywdFM4hN_NJUZxg63uv0edbQuSTIyIoYKx3Nb1xWKRPEKExDD8kybpALr2fleroeXbUXh5vfNcI7EpmjWnIcgbOUG1JEw3LtaPccDVEUigt">
            <a:extLst>
              <a:ext uri="{FF2B5EF4-FFF2-40B4-BE49-F238E27FC236}">
                <a16:creationId xmlns:a16="http://schemas.microsoft.com/office/drawing/2014/main" id="{C73B8086-712D-4A5F-B8DD-452713F128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42" y="1707777"/>
            <a:ext cx="2088962" cy="139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lh4.googleusercontent.com/aCJe18Ax9drv6NKGNZuAam88V4LRsEpouLe5c8FiqiKb4xsE3WPeCdciPK7HJE8jZabebiFdQx36Jtau7uAByyfWsAW3Rh16vCLn9vODaCPxSmf6uiZsMJ2Xh6hNHledXl0QlooOt-FEWu81MmaWYTTP">
            <a:extLst>
              <a:ext uri="{FF2B5EF4-FFF2-40B4-BE49-F238E27FC236}">
                <a16:creationId xmlns:a16="http://schemas.microsoft.com/office/drawing/2014/main" id="{150DF34C-C6F3-4360-8A41-698BF9AD2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35" y="3024688"/>
            <a:ext cx="2133968" cy="142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F95B446-A9E1-41B2-AC55-61DFF12299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4148" y="1665202"/>
            <a:ext cx="2420470" cy="135948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1A7537A-660A-48E5-9324-666939F03E4C}"/>
              </a:ext>
            </a:extLst>
          </p:cNvPr>
          <p:cNvSpPr/>
          <p:nvPr/>
        </p:nvSpPr>
        <p:spPr>
          <a:xfrm>
            <a:off x="261998" y="1361892"/>
            <a:ext cx="3072873" cy="223519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754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Número do Diapositivo 1">
            <a:extLst>
              <a:ext uri="{FF2B5EF4-FFF2-40B4-BE49-F238E27FC236}">
                <a16:creationId xmlns:a16="http://schemas.microsoft.com/office/drawing/2014/main" id="{180FB2FE-D67C-4F95-BE0B-5DE4A8AE26B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12</a:t>
            </a:fld>
            <a:endParaRPr lang="pt-PT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938E73-B27C-43A5-8952-23811283075E}"/>
              </a:ext>
            </a:extLst>
          </p:cNvPr>
          <p:cNvSpPr txBox="1"/>
          <p:nvPr/>
        </p:nvSpPr>
        <p:spPr>
          <a:xfrm>
            <a:off x="981938" y="619011"/>
            <a:ext cx="690805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6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Obrigado pela atenção!</a:t>
            </a:r>
          </a:p>
          <a:p>
            <a:pPr algn="ctr"/>
            <a:endParaRPr lang="pt-PT" dirty="0">
              <a:solidFill>
                <a:schemeClr val="bg1"/>
              </a:solidFill>
            </a:endParaRPr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pt-PT" sz="24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Website:</a:t>
            </a: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dirty="0">
                <a:solidFill>
                  <a:schemeClr val="bg1"/>
                </a:solidFill>
                <a:latin typeface="Nunito" panose="020B060402020202020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https://www.lifeazoresnatura.eu/</a:t>
            </a:r>
            <a:endParaRPr lang="pt-PT" dirty="0">
              <a:solidFill>
                <a:schemeClr val="bg1"/>
              </a:solidFill>
              <a:latin typeface="Nunito" panose="020B0604020202020204" charset="0"/>
            </a:endParaRPr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pt-PT" sz="24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Instagram:</a:t>
            </a:r>
            <a:r>
              <a:rPr lang="pt-PT" sz="2400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  </a:t>
            </a:r>
            <a:r>
              <a:rPr lang="pt-PT" dirty="0">
                <a:solidFill>
                  <a:schemeClr val="bg1"/>
                </a:solidFill>
                <a:latin typeface="Nunito" panose="020B0604020202020204" charset="0"/>
              </a:rPr>
              <a:t>@LIFEIPAZORESNATURA</a:t>
            </a:r>
          </a:p>
          <a:p>
            <a:pPr marL="0" lvl="0" indent="0" algn="ctr">
              <a:buClr>
                <a:schemeClr val="dk1"/>
              </a:buClr>
              <a:buSzPts val="1100"/>
            </a:pPr>
            <a:r>
              <a:rPr lang="pt-PT" sz="2400" b="1" dirty="0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Facebook</a:t>
            </a:r>
            <a:r>
              <a:rPr lang="pt-PT" sz="2400" b="1">
                <a:solidFill>
                  <a:schemeClr val="bg1"/>
                </a:solidFill>
                <a:latin typeface="Amatic SC" panose="020B0604020202020204" charset="-79"/>
                <a:cs typeface="Amatic SC" panose="020B0604020202020204" charset="-79"/>
              </a:rPr>
              <a:t>:</a:t>
            </a:r>
            <a:r>
              <a:rPr lang="pt-PT" sz="2400">
                <a:solidFill>
                  <a:schemeClr val="bg1"/>
                </a:solidFill>
              </a:rPr>
              <a:t> </a:t>
            </a:r>
            <a:r>
              <a:rPr lang="pt-PT">
                <a:solidFill>
                  <a:schemeClr val="bg1"/>
                </a:solidFill>
                <a:latin typeface="Nunito" panose="020B0604020202020204" charset="0"/>
                <a:hlinkClick r:id="rId3"/>
              </a:rPr>
              <a:t>https://www.facebook.com/LIFEIPAZORESNATURA</a:t>
            </a:r>
            <a:endParaRPr lang="pt-PT">
              <a:solidFill>
                <a:schemeClr val="bg1"/>
              </a:solidFill>
              <a:latin typeface="Nunito" panose="020B0604020202020204" charset="0"/>
            </a:endParaRPr>
          </a:p>
        </p:txBody>
      </p:sp>
      <p:grpSp>
        <p:nvGrpSpPr>
          <p:cNvPr id="4" name="Google Shape;1381;p53">
            <a:extLst>
              <a:ext uri="{FF2B5EF4-FFF2-40B4-BE49-F238E27FC236}">
                <a16:creationId xmlns:a16="http://schemas.microsoft.com/office/drawing/2014/main" id="{158633F2-4A9A-42D6-9943-62592B550FF7}"/>
              </a:ext>
            </a:extLst>
          </p:cNvPr>
          <p:cNvGrpSpPr/>
          <p:nvPr/>
        </p:nvGrpSpPr>
        <p:grpSpPr>
          <a:xfrm>
            <a:off x="3332101" y="2989793"/>
            <a:ext cx="2207731" cy="729871"/>
            <a:chOff x="3468129" y="3160888"/>
            <a:chExt cx="2207731" cy="729871"/>
          </a:xfrm>
        </p:grpSpPr>
        <p:grpSp>
          <p:nvGrpSpPr>
            <p:cNvPr id="5" name="Google Shape;1382;p53">
              <a:extLst>
                <a:ext uri="{FF2B5EF4-FFF2-40B4-BE49-F238E27FC236}">
                  <a16:creationId xmlns:a16="http://schemas.microsoft.com/office/drawing/2014/main" id="{BDE2D27C-695A-4065-A625-7D1B667855A3}"/>
                </a:ext>
              </a:extLst>
            </p:cNvPr>
            <p:cNvGrpSpPr/>
            <p:nvPr/>
          </p:nvGrpSpPr>
          <p:grpSpPr>
            <a:xfrm>
              <a:off x="3468129" y="3160888"/>
              <a:ext cx="729871" cy="729871"/>
              <a:chOff x="3468129" y="3160888"/>
              <a:chExt cx="729871" cy="729871"/>
            </a:xfrm>
          </p:grpSpPr>
          <p:grpSp>
            <p:nvGrpSpPr>
              <p:cNvPr id="21" name="Google Shape;1383;p53">
                <a:extLst>
                  <a:ext uri="{FF2B5EF4-FFF2-40B4-BE49-F238E27FC236}">
                    <a16:creationId xmlns:a16="http://schemas.microsoft.com/office/drawing/2014/main" id="{EBE55640-C913-4502-A7AE-3C4F423C0DFA}"/>
                  </a:ext>
                </a:extLst>
              </p:cNvPr>
              <p:cNvGrpSpPr/>
              <p:nvPr/>
            </p:nvGrpSpPr>
            <p:grpSpPr>
              <a:xfrm rot="8100000">
                <a:off x="3570082" y="3272709"/>
                <a:ext cx="525964" cy="506229"/>
                <a:chOff x="3653113" y="1123801"/>
                <a:chExt cx="2022364" cy="1946483"/>
              </a:xfrm>
            </p:grpSpPr>
            <p:sp>
              <p:nvSpPr>
                <p:cNvPr id="23" name="Google Shape;1384;p53">
                  <a:extLst>
                    <a:ext uri="{FF2B5EF4-FFF2-40B4-BE49-F238E27FC236}">
                      <a16:creationId xmlns:a16="http://schemas.microsoft.com/office/drawing/2014/main" id="{2F6145A2-3EB5-4BB9-98F5-C4E13D28F38E}"/>
                    </a:ext>
                  </a:extLst>
                </p:cNvPr>
                <p:cNvSpPr/>
                <p:nvPr/>
              </p:nvSpPr>
              <p:spPr>
                <a:xfrm rot="5400000">
                  <a:off x="3397714" y="1379200"/>
                  <a:ext cx="1946483" cy="14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1" h="9862" extrusionOk="0">
                      <a:moveTo>
                        <a:pt x="0" y="0"/>
                      </a:moveTo>
                      <a:lnTo>
                        <a:pt x="1144" y="9861"/>
                      </a:lnTo>
                      <a:lnTo>
                        <a:pt x="13371" y="5633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1385;p53">
                  <a:extLst>
                    <a:ext uri="{FF2B5EF4-FFF2-40B4-BE49-F238E27FC236}">
                      <a16:creationId xmlns:a16="http://schemas.microsoft.com/office/drawing/2014/main" id="{2C810B16-6BD8-4552-A137-8F958F497E59}"/>
                    </a:ext>
                  </a:extLst>
                </p:cNvPr>
                <p:cNvSpPr/>
                <p:nvPr/>
              </p:nvSpPr>
              <p:spPr>
                <a:xfrm rot="5400000">
                  <a:off x="3998877" y="1393685"/>
                  <a:ext cx="1946483" cy="14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1" h="9663" extrusionOk="0">
                      <a:moveTo>
                        <a:pt x="0" y="4030"/>
                      </a:moveTo>
                      <a:lnTo>
                        <a:pt x="8847" y="1"/>
                      </a:lnTo>
                      <a:lnTo>
                        <a:pt x="13371" y="966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" name="Google Shape;1386;p53">
                <a:extLst>
                  <a:ext uri="{FF2B5EF4-FFF2-40B4-BE49-F238E27FC236}">
                    <a16:creationId xmlns:a16="http://schemas.microsoft.com/office/drawing/2014/main" id="{0F4A8124-E37B-49B9-877F-0B62967FA29F}"/>
                  </a:ext>
                </a:extLst>
              </p:cNvPr>
              <p:cNvSpPr/>
              <p:nvPr/>
            </p:nvSpPr>
            <p:spPr>
              <a:xfrm>
                <a:off x="3739997" y="3405294"/>
                <a:ext cx="186123" cy="267953"/>
              </a:xfrm>
              <a:custGeom>
                <a:avLst/>
                <a:gdLst/>
                <a:ahLst/>
                <a:cxnLst/>
                <a:rect l="l" t="t" r="r" b="b"/>
                <a:pathLst>
                  <a:path w="7151" h="10295" extrusionOk="0">
                    <a:moveTo>
                      <a:pt x="6007" y="0"/>
                    </a:moveTo>
                    <a:cubicBezTo>
                      <a:pt x="3952" y="0"/>
                      <a:pt x="2003" y="1664"/>
                      <a:pt x="2003" y="3719"/>
                    </a:cubicBezTo>
                    <a:lnTo>
                      <a:pt x="2003" y="4008"/>
                    </a:lnTo>
                    <a:lnTo>
                      <a:pt x="1" y="4008"/>
                    </a:lnTo>
                    <a:lnTo>
                      <a:pt x="1" y="6010"/>
                    </a:lnTo>
                    <a:lnTo>
                      <a:pt x="2003" y="6010"/>
                    </a:lnTo>
                    <a:lnTo>
                      <a:pt x="2003" y="9894"/>
                    </a:lnTo>
                    <a:cubicBezTo>
                      <a:pt x="2643" y="10133"/>
                      <a:pt x="3318" y="10267"/>
                      <a:pt x="4005" y="10295"/>
                    </a:cubicBezTo>
                    <a:lnTo>
                      <a:pt x="4005" y="6010"/>
                    </a:lnTo>
                    <a:lnTo>
                      <a:pt x="7150" y="6010"/>
                    </a:lnTo>
                    <a:lnTo>
                      <a:pt x="7150" y="4008"/>
                    </a:lnTo>
                    <a:lnTo>
                      <a:pt x="4005" y="4008"/>
                    </a:lnTo>
                    <a:lnTo>
                      <a:pt x="4005" y="3719"/>
                    </a:lnTo>
                    <a:cubicBezTo>
                      <a:pt x="4005" y="2614"/>
                      <a:pt x="4898" y="2006"/>
                      <a:pt x="6007" y="2006"/>
                    </a:cubicBezTo>
                    <a:lnTo>
                      <a:pt x="7150" y="2006"/>
                    </a:lnTo>
                    <a:lnTo>
                      <a:pt x="715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1387;p53">
              <a:extLst>
                <a:ext uri="{FF2B5EF4-FFF2-40B4-BE49-F238E27FC236}">
                  <a16:creationId xmlns:a16="http://schemas.microsoft.com/office/drawing/2014/main" id="{738504D1-FB30-4C67-8BE6-3945C20EA9C4}"/>
                </a:ext>
              </a:extLst>
            </p:cNvPr>
            <p:cNvGrpSpPr/>
            <p:nvPr/>
          </p:nvGrpSpPr>
          <p:grpSpPr>
            <a:xfrm>
              <a:off x="4967179" y="3175179"/>
              <a:ext cx="708681" cy="701450"/>
              <a:chOff x="4967179" y="3175179"/>
              <a:chExt cx="708681" cy="701450"/>
            </a:xfrm>
          </p:grpSpPr>
          <p:grpSp>
            <p:nvGrpSpPr>
              <p:cNvPr id="14" name="Google Shape;1388;p53">
                <a:extLst>
                  <a:ext uri="{FF2B5EF4-FFF2-40B4-BE49-F238E27FC236}">
                    <a16:creationId xmlns:a16="http://schemas.microsoft.com/office/drawing/2014/main" id="{346A688F-5E28-4ED7-87FC-27D9F58D94A1}"/>
                  </a:ext>
                </a:extLst>
              </p:cNvPr>
              <p:cNvGrpSpPr/>
              <p:nvPr/>
            </p:nvGrpSpPr>
            <p:grpSpPr>
              <a:xfrm rot="-9000881">
                <a:off x="5058495" y="3272749"/>
                <a:ext cx="526048" cy="506311"/>
                <a:chOff x="3653113" y="1123801"/>
                <a:chExt cx="2022364" cy="1946483"/>
              </a:xfrm>
            </p:grpSpPr>
            <p:sp>
              <p:nvSpPr>
                <p:cNvPr id="19" name="Google Shape;1389;p53">
                  <a:extLst>
                    <a:ext uri="{FF2B5EF4-FFF2-40B4-BE49-F238E27FC236}">
                      <a16:creationId xmlns:a16="http://schemas.microsoft.com/office/drawing/2014/main" id="{3193786F-AAE4-441D-A27E-B2475C1CC90C}"/>
                    </a:ext>
                  </a:extLst>
                </p:cNvPr>
                <p:cNvSpPr/>
                <p:nvPr/>
              </p:nvSpPr>
              <p:spPr>
                <a:xfrm rot="5400000">
                  <a:off x="3397714" y="1379200"/>
                  <a:ext cx="1946483" cy="14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1" h="9862" extrusionOk="0">
                      <a:moveTo>
                        <a:pt x="0" y="0"/>
                      </a:moveTo>
                      <a:lnTo>
                        <a:pt x="1144" y="9861"/>
                      </a:lnTo>
                      <a:lnTo>
                        <a:pt x="13371" y="563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1390;p53">
                  <a:extLst>
                    <a:ext uri="{FF2B5EF4-FFF2-40B4-BE49-F238E27FC236}">
                      <a16:creationId xmlns:a16="http://schemas.microsoft.com/office/drawing/2014/main" id="{1569B41B-F3A7-4D14-8BFF-3B21DB17F344}"/>
                    </a:ext>
                  </a:extLst>
                </p:cNvPr>
                <p:cNvSpPr/>
                <p:nvPr/>
              </p:nvSpPr>
              <p:spPr>
                <a:xfrm rot="5400000">
                  <a:off x="3998877" y="1393685"/>
                  <a:ext cx="1946483" cy="14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1" h="9663" extrusionOk="0">
                      <a:moveTo>
                        <a:pt x="0" y="4030"/>
                      </a:moveTo>
                      <a:lnTo>
                        <a:pt x="8847" y="1"/>
                      </a:lnTo>
                      <a:lnTo>
                        <a:pt x="13371" y="966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1391;p53">
                <a:extLst>
                  <a:ext uri="{FF2B5EF4-FFF2-40B4-BE49-F238E27FC236}">
                    <a16:creationId xmlns:a16="http://schemas.microsoft.com/office/drawing/2014/main" id="{915CC045-4F37-422E-BD7F-274E50D6A3C5}"/>
                  </a:ext>
                </a:extLst>
              </p:cNvPr>
              <p:cNvGrpSpPr/>
              <p:nvPr/>
            </p:nvGrpSpPr>
            <p:grpSpPr>
              <a:xfrm>
                <a:off x="5216875" y="3449539"/>
                <a:ext cx="209287" cy="179486"/>
                <a:chOff x="3933688" y="4701226"/>
                <a:chExt cx="209287" cy="179486"/>
              </a:xfrm>
            </p:grpSpPr>
            <p:sp>
              <p:nvSpPr>
                <p:cNvPr id="16" name="Google Shape;1392;p53">
                  <a:extLst>
                    <a:ext uri="{FF2B5EF4-FFF2-40B4-BE49-F238E27FC236}">
                      <a16:creationId xmlns:a16="http://schemas.microsoft.com/office/drawing/2014/main" id="{1EEF921D-1A0F-4DBC-BF8B-626AEABDDADA}"/>
                    </a:ext>
                  </a:extLst>
                </p:cNvPr>
                <p:cNvSpPr/>
                <p:nvPr/>
              </p:nvSpPr>
              <p:spPr>
                <a:xfrm>
                  <a:off x="3948706" y="4768325"/>
                  <a:ext cx="380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1" h="4318" extrusionOk="0">
                      <a:moveTo>
                        <a:pt x="60" y="0"/>
                      </a:moveTo>
                      <a:cubicBezTo>
                        <a:pt x="29" y="0"/>
                        <a:pt x="0" y="25"/>
                        <a:pt x="0" y="57"/>
                      </a:cubicBezTo>
                      <a:lnTo>
                        <a:pt x="0" y="4261"/>
                      </a:lnTo>
                      <a:cubicBezTo>
                        <a:pt x="0" y="4293"/>
                        <a:pt x="29" y="4318"/>
                        <a:pt x="60" y="4318"/>
                      </a:cubicBezTo>
                      <a:lnTo>
                        <a:pt x="1404" y="4318"/>
                      </a:lnTo>
                      <a:cubicBezTo>
                        <a:pt x="1436" y="4318"/>
                        <a:pt x="1461" y="4293"/>
                        <a:pt x="1461" y="4261"/>
                      </a:cubicBezTo>
                      <a:lnTo>
                        <a:pt x="1461" y="57"/>
                      </a:lnTo>
                      <a:cubicBezTo>
                        <a:pt x="1461" y="25"/>
                        <a:pt x="1436" y="0"/>
                        <a:pt x="140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393;p53">
                  <a:extLst>
                    <a:ext uri="{FF2B5EF4-FFF2-40B4-BE49-F238E27FC236}">
                      <a16:creationId xmlns:a16="http://schemas.microsoft.com/office/drawing/2014/main" id="{6BD6859A-0A88-46ED-937F-C7A5AA251D33}"/>
                    </a:ext>
                  </a:extLst>
                </p:cNvPr>
                <p:cNvSpPr/>
                <p:nvPr/>
              </p:nvSpPr>
              <p:spPr>
                <a:xfrm>
                  <a:off x="3933688" y="4701226"/>
                  <a:ext cx="53044" cy="45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8" h="1749" extrusionOk="0">
                      <a:moveTo>
                        <a:pt x="1160" y="1"/>
                      </a:moveTo>
                      <a:cubicBezTo>
                        <a:pt x="946" y="1"/>
                        <a:pt x="727" y="81"/>
                        <a:pt x="549" y="260"/>
                      </a:cubicBezTo>
                      <a:cubicBezTo>
                        <a:pt x="0" y="809"/>
                        <a:pt x="387" y="1748"/>
                        <a:pt x="1165" y="1748"/>
                      </a:cubicBezTo>
                      <a:cubicBezTo>
                        <a:pt x="1647" y="1748"/>
                        <a:pt x="2038" y="1358"/>
                        <a:pt x="2038" y="876"/>
                      </a:cubicBezTo>
                      <a:cubicBezTo>
                        <a:pt x="2038" y="350"/>
                        <a:pt x="1608" y="1"/>
                        <a:pt x="116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394;p53">
                  <a:extLst>
                    <a:ext uri="{FF2B5EF4-FFF2-40B4-BE49-F238E27FC236}">
                      <a16:creationId xmlns:a16="http://schemas.microsoft.com/office/drawing/2014/main" id="{B5BC81B7-4A28-4699-9DFB-C6000BA55BA2}"/>
                    </a:ext>
                  </a:extLst>
                </p:cNvPr>
                <p:cNvSpPr/>
                <p:nvPr/>
              </p:nvSpPr>
              <p:spPr>
                <a:xfrm>
                  <a:off x="4023170" y="4768221"/>
                  <a:ext cx="119805" cy="1124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03" h="4322" extrusionOk="0">
                      <a:moveTo>
                        <a:pt x="70" y="1"/>
                      </a:moveTo>
                      <a:cubicBezTo>
                        <a:pt x="32" y="1"/>
                        <a:pt x="0" y="33"/>
                        <a:pt x="0" y="71"/>
                      </a:cubicBezTo>
                      <a:lnTo>
                        <a:pt x="0" y="4255"/>
                      </a:lnTo>
                      <a:cubicBezTo>
                        <a:pt x="0" y="4290"/>
                        <a:pt x="32" y="4322"/>
                        <a:pt x="70" y="4322"/>
                      </a:cubicBezTo>
                      <a:lnTo>
                        <a:pt x="1390" y="4322"/>
                      </a:lnTo>
                      <a:cubicBezTo>
                        <a:pt x="1429" y="4322"/>
                        <a:pt x="1460" y="4290"/>
                        <a:pt x="1460" y="4255"/>
                      </a:cubicBezTo>
                      <a:lnTo>
                        <a:pt x="1460" y="2766"/>
                      </a:lnTo>
                      <a:cubicBezTo>
                        <a:pt x="1460" y="2281"/>
                        <a:pt x="1569" y="1461"/>
                        <a:pt x="2301" y="1461"/>
                      </a:cubicBezTo>
                      <a:cubicBezTo>
                        <a:pt x="3036" y="1461"/>
                        <a:pt x="3146" y="2281"/>
                        <a:pt x="3146" y="2766"/>
                      </a:cubicBezTo>
                      <a:lnTo>
                        <a:pt x="3146" y="4255"/>
                      </a:lnTo>
                      <a:cubicBezTo>
                        <a:pt x="3146" y="4290"/>
                        <a:pt x="3177" y="4322"/>
                        <a:pt x="3216" y="4322"/>
                      </a:cubicBezTo>
                      <a:lnTo>
                        <a:pt x="4535" y="4322"/>
                      </a:lnTo>
                      <a:cubicBezTo>
                        <a:pt x="4574" y="4322"/>
                        <a:pt x="4602" y="4290"/>
                        <a:pt x="4602" y="4255"/>
                      </a:cubicBezTo>
                      <a:lnTo>
                        <a:pt x="4602" y="2306"/>
                      </a:lnTo>
                      <a:cubicBezTo>
                        <a:pt x="4602" y="1707"/>
                        <a:pt x="4433" y="1151"/>
                        <a:pt x="4127" y="743"/>
                      </a:cubicBezTo>
                      <a:cubicBezTo>
                        <a:pt x="3761" y="258"/>
                        <a:pt x="3230" y="4"/>
                        <a:pt x="2586" y="4"/>
                      </a:cubicBezTo>
                      <a:cubicBezTo>
                        <a:pt x="2581" y="4"/>
                        <a:pt x="2575" y="4"/>
                        <a:pt x="2569" y="4"/>
                      </a:cubicBezTo>
                      <a:cubicBezTo>
                        <a:pt x="2107" y="4"/>
                        <a:pt x="1656" y="148"/>
                        <a:pt x="1277" y="413"/>
                      </a:cubicBezTo>
                      <a:cubicBezTo>
                        <a:pt x="1265" y="420"/>
                        <a:pt x="1253" y="423"/>
                        <a:pt x="1240" y="423"/>
                      </a:cubicBezTo>
                      <a:cubicBezTo>
                        <a:pt x="1205" y="423"/>
                        <a:pt x="1172" y="396"/>
                        <a:pt x="1172" y="356"/>
                      </a:cubicBezTo>
                      <a:lnTo>
                        <a:pt x="1172" y="71"/>
                      </a:lnTo>
                      <a:cubicBezTo>
                        <a:pt x="1172" y="33"/>
                        <a:pt x="1140" y="1"/>
                        <a:pt x="110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7" name="Google Shape;1395;p53">
              <a:extLst>
                <a:ext uri="{FF2B5EF4-FFF2-40B4-BE49-F238E27FC236}">
                  <a16:creationId xmlns:a16="http://schemas.microsoft.com/office/drawing/2014/main" id="{94E63700-8E95-4164-85DC-416BE9F4E460}"/>
                </a:ext>
              </a:extLst>
            </p:cNvPr>
            <p:cNvGrpSpPr/>
            <p:nvPr/>
          </p:nvGrpSpPr>
          <p:grpSpPr>
            <a:xfrm>
              <a:off x="4298559" y="3272629"/>
              <a:ext cx="526017" cy="506280"/>
              <a:chOff x="4298559" y="3272629"/>
              <a:chExt cx="526017" cy="506280"/>
            </a:xfrm>
          </p:grpSpPr>
          <p:grpSp>
            <p:nvGrpSpPr>
              <p:cNvPr id="8" name="Google Shape;1396;p53">
                <a:extLst>
                  <a:ext uri="{FF2B5EF4-FFF2-40B4-BE49-F238E27FC236}">
                    <a16:creationId xmlns:a16="http://schemas.microsoft.com/office/drawing/2014/main" id="{3FEC18B9-1438-4428-B157-28E5982CF8A5}"/>
                  </a:ext>
                </a:extLst>
              </p:cNvPr>
              <p:cNvGrpSpPr/>
              <p:nvPr/>
            </p:nvGrpSpPr>
            <p:grpSpPr>
              <a:xfrm rot="10800000">
                <a:off x="4298559" y="3272629"/>
                <a:ext cx="526017" cy="506280"/>
                <a:chOff x="3653113" y="1123801"/>
                <a:chExt cx="2022364" cy="1946483"/>
              </a:xfrm>
            </p:grpSpPr>
            <p:sp>
              <p:nvSpPr>
                <p:cNvPr id="12" name="Google Shape;1397;p53">
                  <a:extLst>
                    <a:ext uri="{FF2B5EF4-FFF2-40B4-BE49-F238E27FC236}">
                      <a16:creationId xmlns:a16="http://schemas.microsoft.com/office/drawing/2014/main" id="{9D627A1C-1CE2-4779-8159-75FCA403007E}"/>
                    </a:ext>
                  </a:extLst>
                </p:cNvPr>
                <p:cNvSpPr/>
                <p:nvPr/>
              </p:nvSpPr>
              <p:spPr>
                <a:xfrm rot="5400000">
                  <a:off x="3397714" y="1379200"/>
                  <a:ext cx="1946483" cy="14356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1" h="9862" extrusionOk="0">
                      <a:moveTo>
                        <a:pt x="0" y="0"/>
                      </a:moveTo>
                      <a:lnTo>
                        <a:pt x="1144" y="9861"/>
                      </a:lnTo>
                      <a:lnTo>
                        <a:pt x="13371" y="5633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" name="Google Shape;1398;p53">
                  <a:extLst>
                    <a:ext uri="{FF2B5EF4-FFF2-40B4-BE49-F238E27FC236}">
                      <a16:creationId xmlns:a16="http://schemas.microsoft.com/office/drawing/2014/main" id="{50D9E85D-199A-4744-B8AC-75752A4F0172}"/>
                    </a:ext>
                  </a:extLst>
                </p:cNvPr>
                <p:cNvSpPr/>
                <p:nvPr/>
              </p:nvSpPr>
              <p:spPr>
                <a:xfrm rot="5400000">
                  <a:off x="3998877" y="1393685"/>
                  <a:ext cx="1946483" cy="14067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71" h="9663" extrusionOk="0">
                      <a:moveTo>
                        <a:pt x="0" y="4030"/>
                      </a:moveTo>
                      <a:lnTo>
                        <a:pt x="8847" y="1"/>
                      </a:lnTo>
                      <a:lnTo>
                        <a:pt x="13371" y="9663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9" name="Google Shape;1399;p53">
                <a:extLst>
                  <a:ext uri="{FF2B5EF4-FFF2-40B4-BE49-F238E27FC236}">
                    <a16:creationId xmlns:a16="http://schemas.microsoft.com/office/drawing/2014/main" id="{4B4403B9-505C-43B8-AF49-6B9BEC278117}"/>
                  </a:ext>
                </a:extLst>
              </p:cNvPr>
              <p:cNvGrpSpPr/>
              <p:nvPr/>
            </p:nvGrpSpPr>
            <p:grpSpPr>
              <a:xfrm>
                <a:off x="4471847" y="3442782"/>
                <a:ext cx="200314" cy="200297"/>
                <a:chOff x="935197" y="1793977"/>
                <a:chExt cx="256451" cy="256430"/>
              </a:xfrm>
            </p:grpSpPr>
            <p:sp>
              <p:nvSpPr>
                <p:cNvPr id="10" name="Google Shape;1400;p53">
                  <a:extLst>
                    <a:ext uri="{FF2B5EF4-FFF2-40B4-BE49-F238E27FC236}">
                      <a16:creationId xmlns:a16="http://schemas.microsoft.com/office/drawing/2014/main" id="{A19C37C2-F108-45FD-8F8E-C79ABE226EC1}"/>
                    </a:ext>
                  </a:extLst>
                </p:cNvPr>
                <p:cNvSpPr/>
                <p:nvPr/>
              </p:nvSpPr>
              <p:spPr>
                <a:xfrm>
                  <a:off x="935197" y="1793977"/>
                  <a:ext cx="256451" cy="256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8" h="12287" extrusionOk="0">
                      <a:moveTo>
                        <a:pt x="10053" y="1117"/>
                      </a:moveTo>
                      <a:cubicBezTo>
                        <a:pt x="10669" y="1117"/>
                        <a:pt x="11171" y="1617"/>
                        <a:pt x="11171" y="2233"/>
                      </a:cubicBezTo>
                      <a:cubicBezTo>
                        <a:pt x="11170" y="2850"/>
                        <a:pt x="10669" y="3351"/>
                        <a:pt x="10053" y="3351"/>
                      </a:cubicBezTo>
                      <a:cubicBezTo>
                        <a:pt x="9438" y="3351"/>
                        <a:pt x="8937" y="2850"/>
                        <a:pt x="8937" y="2233"/>
                      </a:cubicBezTo>
                      <a:cubicBezTo>
                        <a:pt x="8937" y="1617"/>
                        <a:pt x="9438" y="1117"/>
                        <a:pt x="10053" y="1117"/>
                      </a:cubicBezTo>
                      <a:close/>
                      <a:moveTo>
                        <a:pt x="6144" y="2233"/>
                      </a:moveTo>
                      <a:cubicBezTo>
                        <a:pt x="8300" y="2233"/>
                        <a:pt x="10053" y="3988"/>
                        <a:pt x="10053" y="6144"/>
                      </a:cubicBezTo>
                      <a:cubicBezTo>
                        <a:pt x="10053" y="8299"/>
                        <a:pt x="8300" y="10054"/>
                        <a:pt x="6144" y="10054"/>
                      </a:cubicBezTo>
                      <a:cubicBezTo>
                        <a:pt x="3989" y="10054"/>
                        <a:pt x="2234" y="8299"/>
                        <a:pt x="2234" y="6144"/>
                      </a:cubicBezTo>
                      <a:cubicBezTo>
                        <a:pt x="2234" y="3988"/>
                        <a:pt x="3987" y="2233"/>
                        <a:pt x="6144" y="2233"/>
                      </a:cubicBezTo>
                      <a:close/>
                      <a:moveTo>
                        <a:pt x="1675" y="1"/>
                      </a:moveTo>
                      <a:cubicBezTo>
                        <a:pt x="752" y="1"/>
                        <a:pt x="0" y="751"/>
                        <a:pt x="0" y="1676"/>
                      </a:cubicBezTo>
                      <a:lnTo>
                        <a:pt x="0" y="10611"/>
                      </a:lnTo>
                      <a:cubicBezTo>
                        <a:pt x="0" y="11536"/>
                        <a:pt x="752" y="12286"/>
                        <a:pt x="1675" y="12286"/>
                      </a:cubicBezTo>
                      <a:lnTo>
                        <a:pt x="10612" y="12286"/>
                      </a:lnTo>
                      <a:cubicBezTo>
                        <a:pt x="11536" y="12286"/>
                        <a:pt x="12288" y="11536"/>
                        <a:pt x="12288" y="10611"/>
                      </a:cubicBezTo>
                      <a:lnTo>
                        <a:pt x="12288" y="1676"/>
                      </a:lnTo>
                      <a:cubicBezTo>
                        <a:pt x="12288" y="752"/>
                        <a:pt x="11536" y="1"/>
                        <a:pt x="106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" name="Google Shape;1401;p53">
                  <a:extLst>
                    <a:ext uri="{FF2B5EF4-FFF2-40B4-BE49-F238E27FC236}">
                      <a16:creationId xmlns:a16="http://schemas.microsoft.com/office/drawing/2014/main" id="{63520230-A665-4B15-B9CC-932664467839}"/>
                    </a:ext>
                  </a:extLst>
                </p:cNvPr>
                <p:cNvSpPr/>
                <p:nvPr/>
              </p:nvSpPr>
              <p:spPr>
                <a:xfrm>
                  <a:off x="1005109" y="1863910"/>
                  <a:ext cx="116622" cy="1165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8" h="5585" extrusionOk="0">
                      <a:moveTo>
                        <a:pt x="2794" y="0"/>
                      </a:moveTo>
                      <a:cubicBezTo>
                        <a:pt x="1255" y="0"/>
                        <a:pt x="1" y="1252"/>
                        <a:pt x="1" y="2793"/>
                      </a:cubicBezTo>
                      <a:cubicBezTo>
                        <a:pt x="1" y="4332"/>
                        <a:pt x="1255" y="5585"/>
                        <a:pt x="2794" y="5585"/>
                      </a:cubicBezTo>
                      <a:cubicBezTo>
                        <a:pt x="4333" y="5585"/>
                        <a:pt x="5587" y="4332"/>
                        <a:pt x="5587" y="2793"/>
                      </a:cubicBezTo>
                      <a:cubicBezTo>
                        <a:pt x="5587" y="1252"/>
                        <a:pt x="4333" y="0"/>
                        <a:pt x="279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8" name="Imagem 27">
            <a:extLst>
              <a:ext uri="{FF2B5EF4-FFF2-40B4-BE49-F238E27FC236}">
                <a16:creationId xmlns:a16="http://schemas.microsoft.com/office/drawing/2014/main" id="{F5FA177B-BA1A-4337-80D4-371A206DE9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860" y="3625500"/>
            <a:ext cx="2593950" cy="929906"/>
          </a:xfrm>
          <a:prstGeom prst="rect">
            <a:avLst/>
          </a:prstGeom>
        </p:spPr>
      </p:pic>
      <p:pic>
        <p:nvPicPr>
          <p:cNvPr id="30" name="Imagem 29">
            <a:extLst>
              <a:ext uri="{FF2B5EF4-FFF2-40B4-BE49-F238E27FC236}">
                <a16:creationId xmlns:a16="http://schemas.microsoft.com/office/drawing/2014/main" id="{F8207036-83B4-4FAF-A38A-8ECF62A69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2695" y="3794495"/>
            <a:ext cx="818938" cy="591916"/>
          </a:xfrm>
          <a:prstGeom prst="rect">
            <a:avLst/>
          </a:prstGeo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F3993F00-1C31-4AE3-BF99-DF2F72C29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51457" y="3794495"/>
            <a:ext cx="863364" cy="594272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639335D5-3D87-4ECF-8F25-BBDC8C16B8B5}"/>
              </a:ext>
            </a:extLst>
          </p:cNvPr>
          <p:cNvSpPr txBox="1"/>
          <p:nvPr/>
        </p:nvSpPr>
        <p:spPr>
          <a:xfrm>
            <a:off x="879096" y="4447684"/>
            <a:ext cx="7022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800" dirty="0">
                <a:solidFill>
                  <a:schemeClr val="bg1"/>
                </a:solidFill>
              </a:rPr>
              <a:t>O projeto LIFE IP AZORES NATURA (LIFE17 IPE/PT/000010) é financiado pela União Europeia através do Programa LIFE</a:t>
            </a:r>
          </a:p>
        </p:txBody>
      </p:sp>
    </p:spTree>
    <p:extLst>
      <p:ext uri="{BB962C8B-B14F-4D97-AF65-F5344CB8AC3E}">
        <p14:creationId xmlns:p14="http://schemas.microsoft.com/office/powerpoint/2010/main" val="2772157368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0AB9A-3E81-415E-9F76-E66B35D5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85" y="435941"/>
            <a:ext cx="6821790" cy="721618"/>
          </a:xfrm>
        </p:spPr>
        <p:txBody>
          <a:bodyPr/>
          <a:lstStyle/>
          <a:p>
            <a:r>
              <a:rPr lang="pt-PT" sz="2800" dirty="0"/>
              <a:t>1. Consegues identificar o logótipo do LIFE IP AZORES NATURA?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F7A2AD1-13C0-4EC4-B5F0-902924738E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2</a:t>
            </a:fld>
            <a:endParaRPr lang="pt-PT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E164F35-C324-4701-B9D0-5098ED4A1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162" y="1083044"/>
            <a:ext cx="2104464" cy="210446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7F443968-29FA-4113-9923-44AEAA96D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74911"/>
            <a:ext cx="2104465" cy="2104465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2B72150-467B-4DF4-A8EF-FD0E390B4B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239" y="2340877"/>
            <a:ext cx="2366682" cy="2366682"/>
          </a:xfrm>
          <a:prstGeom prst="rect">
            <a:avLst/>
          </a:pr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AFAA0F0D-31AF-400A-9218-F59852822210}"/>
              </a:ext>
            </a:extLst>
          </p:cNvPr>
          <p:cNvSpPr/>
          <p:nvPr/>
        </p:nvSpPr>
        <p:spPr>
          <a:xfrm>
            <a:off x="1695324" y="2292724"/>
            <a:ext cx="2282638" cy="2790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141B476D-D714-412F-AF6F-A7CD767597B8}"/>
              </a:ext>
            </a:extLst>
          </p:cNvPr>
          <p:cNvSpPr/>
          <p:nvPr/>
        </p:nvSpPr>
        <p:spPr>
          <a:xfrm>
            <a:off x="4393827" y="2225488"/>
            <a:ext cx="2282638" cy="3305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8C6EC41F-BD6E-401B-B901-1D77A3F4A6A4}"/>
              </a:ext>
            </a:extLst>
          </p:cNvPr>
          <p:cNvSpPr/>
          <p:nvPr/>
        </p:nvSpPr>
        <p:spPr>
          <a:xfrm>
            <a:off x="3104283" y="3767460"/>
            <a:ext cx="2282638" cy="4952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AF561-61C6-41B5-A363-200C3498AF8D}"/>
              </a:ext>
            </a:extLst>
          </p:cNvPr>
          <p:cNvSpPr/>
          <p:nvPr/>
        </p:nvSpPr>
        <p:spPr>
          <a:xfrm>
            <a:off x="1892673" y="1346393"/>
            <a:ext cx="1983441" cy="170777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3158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A1DF1C-6613-4C8C-B57A-F03082985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2. Sabes o que é uma espécie endémica?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CFF062B-5FC4-4584-9184-E4BE2C2E0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3</a:t>
            </a:fld>
            <a:endParaRPr lang="pt-PT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4AA4F1A-F60F-4356-B49A-E428D1A820F4}"/>
              </a:ext>
            </a:extLst>
          </p:cNvPr>
          <p:cNvSpPr txBox="1">
            <a:spLocks/>
          </p:cNvSpPr>
          <p:nvPr/>
        </p:nvSpPr>
        <p:spPr>
          <a:xfrm>
            <a:off x="3177855" y="3755091"/>
            <a:ext cx="2328716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Uma espécie que só existe num lugar do mundo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3B7F70D3-2A91-4003-BFC9-C9B2FF45B549}"/>
              </a:ext>
            </a:extLst>
          </p:cNvPr>
          <p:cNvSpPr txBox="1">
            <a:spLocks/>
          </p:cNvSpPr>
          <p:nvPr/>
        </p:nvSpPr>
        <p:spPr>
          <a:xfrm>
            <a:off x="748421" y="3011062"/>
            <a:ext cx="2328716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Uma espécie muito abundante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694C153-0511-44B7-BE2F-930A1A278DD0}"/>
              </a:ext>
            </a:extLst>
          </p:cNvPr>
          <p:cNvSpPr txBox="1">
            <a:spLocks/>
          </p:cNvSpPr>
          <p:nvPr/>
        </p:nvSpPr>
        <p:spPr>
          <a:xfrm>
            <a:off x="5936745" y="3011062"/>
            <a:ext cx="2328716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Uma espécie que faz muito bem à saúde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72FC14B8-C2B4-49FC-A5DE-247F75B51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412" y="2142565"/>
            <a:ext cx="2155602" cy="1432112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6EB969B-9270-4567-9BB4-4A9FC992EB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978" y="1500468"/>
            <a:ext cx="2155602" cy="143211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E5B477E-57FF-49FE-BB2F-797E02357B5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61" b="10261"/>
          <a:stretch/>
        </p:blipFill>
        <p:spPr>
          <a:xfrm>
            <a:off x="6051177" y="1500467"/>
            <a:ext cx="1801906" cy="143211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80503A9-D922-4130-9505-608ECF353F0F}"/>
              </a:ext>
            </a:extLst>
          </p:cNvPr>
          <p:cNvSpPr/>
          <p:nvPr/>
        </p:nvSpPr>
        <p:spPr>
          <a:xfrm>
            <a:off x="2789695" y="2085488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975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BE39A0-18A7-45C2-8CCC-C069367C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356" y="703154"/>
            <a:ext cx="6426300" cy="578368"/>
          </a:xfrm>
        </p:spPr>
        <p:txBody>
          <a:bodyPr/>
          <a:lstStyle/>
          <a:p>
            <a:r>
              <a:rPr lang="pt-PT" dirty="0"/>
              <a:t>3. Das espécies abaixo indica a que é endémica dos Açores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7D0D5593-09D1-4B33-AE4C-70F80F2D85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4</a:t>
            </a:fld>
            <a:endParaRPr lang="pt-PT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52CF0DF-5932-4494-9DE5-C13BB0516C66}"/>
              </a:ext>
            </a:extLst>
          </p:cNvPr>
          <p:cNvSpPr txBox="1">
            <a:spLocks/>
          </p:cNvSpPr>
          <p:nvPr/>
        </p:nvSpPr>
        <p:spPr>
          <a:xfrm>
            <a:off x="4044506" y="2046677"/>
            <a:ext cx="1054988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Chorão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D1C7FBE0-73EB-4798-925A-160ED2400298}"/>
              </a:ext>
            </a:extLst>
          </p:cNvPr>
          <p:cNvSpPr txBox="1">
            <a:spLocks/>
          </p:cNvSpPr>
          <p:nvPr/>
        </p:nvSpPr>
        <p:spPr>
          <a:xfrm>
            <a:off x="1440259" y="3366750"/>
            <a:ext cx="1054988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 err="1"/>
              <a:t>Azorina</a:t>
            </a:r>
            <a:endParaRPr lang="pt-PT" sz="24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4EA962B-05D1-4AAD-B40A-E4164BBA64DD}"/>
              </a:ext>
            </a:extLst>
          </p:cNvPr>
          <p:cNvSpPr txBox="1">
            <a:spLocks/>
          </p:cNvSpPr>
          <p:nvPr/>
        </p:nvSpPr>
        <p:spPr>
          <a:xfrm>
            <a:off x="6648755" y="3366750"/>
            <a:ext cx="1054988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Incenso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FBB745FB-04FB-43A1-B8B2-3533CADFFB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946" y="1776750"/>
            <a:ext cx="2376804" cy="15900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1F4722BF-A40F-448F-8D98-F33A8BB2B7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989" y="2707220"/>
            <a:ext cx="2359238" cy="156740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3DEA95B3-EC8F-48C6-AC6B-D6AD84A8F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3752" y="1668686"/>
            <a:ext cx="2204994" cy="1477600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1DC03302-8F69-47F6-80A6-301608655E74}"/>
              </a:ext>
            </a:extLst>
          </p:cNvPr>
          <p:cNvSpPr/>
          <p:nvPr/>
        </p:nvSpPr>
        <p:spPr>
          <a:xfrm>
            <a:off x="375463" y="1581089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3069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70AB9A-3E81-415E-9F76-E66B35D56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685" y="537346"/>
            <a:ext cx="6821790" cy="721618"/>
          </a:xfrm>
        </p:spPr>
        <p:txBody>
          <a:bodyPr/>
          <a:lstStyle/>
          <a:p>
            <a:r>
              <a:rPr lang="pt-PT" sz="2800" dirty="0"/>
              <a:t>4. Encontra uma espécie endémica que o LIFE IP AZORES NATURA VAI AJUDAR: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CF7A2AD1-13C0-4EC4-B5F0-902924738E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5</a:t>
            </a:fld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F88C2B-1C28-45A4-9646-67C681922A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525" y="1433955"/>
            <a:ext cx="2198066" cy="1470430"/>
          </a:xfrm>
          <a:prstGeom prst="rect">
            <a:avLst/>
          </a:prstGeom>
        </p:spPr>
      </p:pic>
      <p:sp>
        <p:nvSpPr>
          <p:cNvPr id="7" name="AutoShape 2" descr="Imagens vetoriais Lagartixa, banco de Lagartixa vetores | Depositphotos">
            <a:extLst>
              <a:ext uri="{FF2B5EF4-FFF2-40B4-BE49-F238E27FC236}">
                <a16:creationId xmlns:a16="http://schemas.microsoft.com/office/drawing/2014/main" id="{4383C7BB-1461-4B60-B95D-6C429DBADA7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PT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A3D381CD-D9AD-4F3A-BEDE-7AC9D5FD3D39}"/>
              </a:ext>
            </a:extLst>
          </p:cNvPr>
          <p:cNvSpPr txBox="1">
            <a:spLocks/>
          </p:cNvSpPr>
          <p:nvPr/>
        </p:nvSpPr>
        <p:spPr>
          <a:xfrm>
            <a:off x="1550761" y="2900565"/>
            <a:ext cx="1054988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Hortênsia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E765E67-875F-4D79-B503-3EB7B7062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6591" y="3144588"/>
            <a:ext cx="2100584" cy="1405218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025372B0-6C87-474D-8F14-7B96D5F13E3B}"/>
              </a:ext>
            </a:extLst>
          </p:cNvPr>
          <p:cNvSpPr txBox="1">
            <a:spLocks/>
          </p:cNvSpPr>
          <p:nvPr/>
        </p:nvSpPr>
        <p:spPr>
          <a:xfrm>
            <a:off x="3378219" y="2422970"/>
            <a:ext cx="1841082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Gaivota de patas amarelas</a:t>
            </a:r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9D5F5934-AF29-4277-85FA-EA21FD5B0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7409" y="1433955"/>
            <a:ext cx="2230348" cy="1489462"/>
          </a:xfrm>
          <a:prstGeom prst="rect">
            <a:avLst/>
          </a:prstGeom>
        </p:spPr>
      </p:pic>
      <p:sp>
        <p:nvSpPr>
          <p:cNvPr id="21" name="Título 1">
            <a:extLst>
              <a:ext uri="{FF2B5EF4-FFF2-40B4-BE49-F238E27FC236}">
                <a16:creationId xmlns:a16="http://schemas.microsoft.com/office/drawing/2014/main" id="{8787ABA6-50A4-4C60-BE09-F0C3D68DDE93}"/>
              </a:ext>
            </a:extLst>
          </p:cNvPr>
          <p:cNvSpPr txBox="1">
            <a:spLocks/>
          </p:cNvSpPr>
          <p:nvPr/>
        </p:nvSpPr>
        <p:spPr>
          <a:xfrm>
            <a:off x="6122042" y="3024786"/>
            <a:ext cx="1841082" cy="721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Morcego dos Açores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69AF561-61C6-41B5-A363-200C3498AF8D}"/>
              </a:ext>
            </a:extLst>
          </p:cNvPr>
          <p:cNvSpPr/>
          <p:nvPr/>
        </p:nvSpPr>
        <p:spPr>
          <a:xfrm>
            <a:off x="5478803" y="1360333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443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8" grpId="0"/>
      <p:bldP spid="21" grpId="0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5253FCD-CEFC-4A9D-82DA-BDC30E8C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5. Sabes o que come o morcego dos Açores?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E98BF20-C94D-4C60-B9B5-D512A5AEA1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6</a:t>
            </a:fld>
            <a:endParaRPr lang="pt-PT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232EF5A-D087-4219-A1C5-1D97C605BA5C}"/>
              </a:ext>
            </a:extLst>
          </p:cNvPr>
          <p:cNvSpPr txBox="1">
            <a:spLocks/>
          </p:cNvSpPr>
          <p:nvPr/>
        </p:nvSpPr>
        <p:spPr>
          <a:xfrm>
            <a:off x="1300534" y="2879542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Lagartixas</a:t>
            </a: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EE2CF7D6-6BDE-49EE-891C-271199809C03}"/>
              </a:ext>
            </a:extLst>
          </p:cNvPr>
          <p:cNvSpPr txBox="1">
            <a:spLocks/>
          </p:cNvSpPr>
          <p:nvPr/>
        </p:nvSpPr>
        <p:spPr>
          <a:xfrm>
            <a:off x="3414615" y="2774341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Insetos</a:t>
            </a: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2E0EF121-CB72-4D71-94B8-A850C3CD498D}"/>
              </a:ext>
            </a:extLst>
          </p:cNvPr>
          <p:cNvSpPr txBox="1">
            <a:spLocks/>
          </p:cNvSpPr>
          <p:nvPr/>
        </p:nvSpPr>
        <p:spPr>
          <a:xfrm>
            <a:off x="5920250" y="2847796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Peixes</a:t>
            </a:r>
          </a:p>
        </p:txBody>
      </p:sp>
      <p:pic>
        <p:nvPicPr>
          <p:cNvPr id="1026" name="Picture 2" descr="Peixes podem se comunicar por meio de urina | Super">
            <a:extLst>
              <a:ext uri="{FF2B5EF4-FFF2-40B4-BE49-F238E27FC236}">
                <a16:creationId xmlns:a16="http://schemas.microsoft.com/office/drawing/2014/main" id="{4DF52BED-F422-45CA-8F59-21EA5C543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859" y="1440521"/>
            <a:ext cx="2027456" cy="1350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rítica | Vida de Inseto - Plano Crítico">
            <a:extLst>
              <a:ext uri="{FF2B5EF4-FFF2-40B4-BE49-F238E27FC236}">
                <a16:creationId xmlns:a16="http://schemas.microsoft.com/office/drawing/2014/main" id="{FA6829C0-0C44-4B5D-B2DF-E5DFFD8B0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33" y="3170641"/>
            <a:ext cx="2017038" cy="1344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813C2FD2-FC9C-4275-8B12-D1F6F66241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4062" y="1516754"/>
            <a:ext cx="1569146" cy="1197782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C8B5872C-7C58-4F59-B74A-9C1646BAB351}"/>
              </a:ext>
            </a:extLst>
          </p:cNvPr>
          <p:cNvSpPr/>
          <p:nvPr/>
        </p:nvSpPr>
        <p:spPr>
          <a:xfrm>
            <a:off x="2732427" y="2558807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888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94AC37-D3B9-41F5-B47B-1263EB645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6. Sabes qual o lema do LIFE IP AZORES NATURA?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FAE705E-5EB5-4921-8507-F6903CC5EB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7</a:t>
            </a:fld>
            <a:endParaRPr lang="pt-PT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B14EE268-584C-4301-84B8-2AF4143805D3}"/>
              </a:ext>
            </a:extLst>
          </p:cNvPr>
          <p:cNvSpPr txBox="1">
            <a:spLocks/>
          </p:cNvSpPr>
          <p:nvPr/>
        </p:nvSpPr>
        <p:spPr>
          <a:xfrm>
            <a:off x="957334" y="3632577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Proteção ativa e Gestão integrada da Rede Natura 2000 nos Açores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9F17BAF-8F7F-458B-9B30-471A2FC49F2E}"/>
              </a:ext>
            </a:extLst>
          </p:cNvPr>
          <p:cNvSpPr txBox="1">
            <a:spLocks/>
          </p:cNvSpPr>
          <p:nvPr/>
        </p:nvSpPr>
        <p:spPr>
          <a:xfrm>
            <a:off x="3680663" y="1959938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Proteção dos animais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851E35F9-716C-41D1-B415-7F2D9FD5F38D}"/>
              </a:ext>
            </a:extLst>
          </p:cNvPr>
          <p:cNvSpPr txBox="1">
            <a:spLocks/>
          </p:cNvSpPr>
          <p:nvPr/>
        </p:nvSpPr>
        <p:spPr>
          <a:xfrm>
            <a:off x="6208364" y="3632577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Gestão de empresas </a:t>
            </a:r>
          </a:p>
        </p:txBody>
      </p:sp>
      <p:pic>
        <p:nvPicPr>
          <p:cNvPr id="2052" name="Picture 4" descr="A proteção animal e os seus desafios">
            <a:extLst>
              <a:ext uri="{FF2B5EF4-FFF2-40B4-BE49-F238E27FC236}">
                <a16:creationId xmlns:a16="http://schemas.microsoft.com/office/drawing/2014/main" id="{A78610D7-FDC7-4766-ACA1-2B677188C2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2447" y="2609501"/>
            <a:ext cx="2259106" cy="1504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8DEBCC21-044A-4CB7-BE0C-DDB8434E21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85" y="1767928"/>
            <a:ext cx="2093372" cy="1176620"/>
          </a:xfrm>
          <a:prstGeom prst="rect">
            <a:avLst/>
          </a:prstGeom>
        </p:spPr>
      </p:pic>
      <p:pic>
        <p:nvPicPr>
          <p:cNvPr id="2054" name="Picture 6" descr="As 7 melhores dicas de gestão de empresas – Blog da Oriontec | Gestão e  softwares para empresas">
            <a:extLst>
              <a:ext uri="{FF2B5EF4-FFF2-40B4-BE49-F238E27FC236}">
                <a16:creationId xmlns:a16="http://schemas.microsoft.com/office/drawing/2014/main" id="{4A1360C2-BEF5-439F-922A-A1FA3E3433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8053" y="1959938"/>
            <a:ext cx="2327350" cy="1342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6B319E7-D34B-49D0-A4E0-0368A06EE46F}"/>
              </a:ext>
            </a:extLst>
          </p:cNvPr>
          <p:cNvSpPr/>
          <p:nvPr/>
        </p:nvSpPr>
        <p:spPr>
          <a:xfrm>
            <a:off x="153596" y="1508251"/>
            <a:ext cx="3415007" cy="3111166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58583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D69DEA-7A16-465A-BCAF-6D551E7B4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7. Sabes o que é a Rede Natura 2000?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2F563D07-D532-4D09-8132-8C7FA10030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8</a:t>
            </a:fld>
            <a:endParaRPr lang="pt-PT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5657557-CB50-409A-BCDB-98678A364390}"/>
              </a:ext>
            </a:extLst>
          </p:cNvPr>
          <p:cNvSpPr txBox="1">
            <a:spLocks/>
          </p:cNvSpPr>
          <p:nvPr/>
        </p:nvSpPr>
        <p:spPr>
          <a:xfrm>
            <a:off x="883375" y="3612406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Uma rede de pesca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AF97F673-DA8D-4581-ABE6-FB80ABE136EC}"/>
              </a:ext>
            </a:extLst>
          </p:cNvPr>
          <p:cNvSpPr txBox="1">
            <a:spLocks/>
          </p:cNvSpPr>
          <p:nvPr/>
        </p:nvSpPr>
        <p:spPr>
          <a:xfrm>
            <a:off x="3680663" y="1949853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Uma rede ecológica para a proteção de espécies e habitats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7C340B9-347C-46DC-B33B-E9B611060B2D}"/>
              </a:ext>
            </a:extLst>
          </p:cNvPr>
          <p:cNvSpPr txBox="1">
            <a:spLocks/>
          </p:cNvSpPr>
          <p:nvPr/>
        </p:nvSpPr>
        <p:spPr>
          <a:xfrm>
            <a:off x="6418338" y="3540318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Uma rede de comunicações</a:t>
            </a:r>
          </a:p>
        </p:txBody>
      </p:sp>
      <p:pic>
        <p:nvPicPr>
          <p:cNvPr id="1026" name="Picture 2" descr="Decorative Fish Net, Mediterranean Style Nautical Decorative Fishing Net  with Shells and Anchor Home Decor Room Decoration (2mx1.5m, Blue) : Buy  Online at Best Price in KSA - Souq is now Amazon.sa:">
            <a:extLst>
              <a:ext uri="{FF2B5EF4-FFF2-40B4-BE49-F238E27FC236}">
                <a16:creationId xmlns:a16="http://schemas.microsoft.com/office/drawing/2014/main" id="{495E0F21-B937-4979-B72D-7D137B43B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75" y="1754841"/>
            <a:ext cx="1890824" cy="163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BE55B2F-70A3-45E7-B2B5-52F97ED3C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19" y="1869141"/>
            <a:ext cx="2267828" cy="140521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5A6D8DD-A702-478A-971E-B075937D2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540" y="2675286"/>
            <a:ext cx="2266920" cy="150607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F85B394B-DD5D-4919-9AC6-0A933039FB02}"/>
              </a:ext>
            </a:extLst>
          </p:cNvPr>
          <p:cNvSpPr/>
          <p:nvPr/>
        </p:nvSpPr>
        <p:spPr>
          <a:xfrm>
            <a:off x="2998475" y="1488080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6482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15CBB8-E4DF-4B22-8A62-C5258F5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75" y="791176"/>
            <a:ext cx="6426300" cy="396300"/>
          </a:xfrm>
        </p:spPr>
        <p:txBody>
          <a:bodyPr/>
          <a:lstStyle/>
          <a:p>
            <a:r>
              <a:rPr lang="pt-PT" dirty="0"/>
              <a:t>8.Em qual das ilhas dos Açores não existe Rede Natura 2000?</a:t>
            </a:r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81E7CBC-7CE7-4C31-A4C5-CAD38180C4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PT" smtClean="0"/>
              <a:t>9</a:t>
            </a:fld>
            <a:endParaRPr lang="pt-PT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6457368-5F92-4544-8087-CC73823C9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375" y="1680882"/>
            <a:ext cx="1567236" cy="178173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1B9E4ADA-1F04-4158-BF26-1080E1AA7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5724" y="1760669"/>
            <a:ext cx="2070846" cy="162216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51633B6-8D28-4D70-A40A-36E476617D30}"/>
              </a:ext>
            </a:extLst>
          </p:cNvPr>
          <p:cNvSpPr txBox="1">
            <a:spLocks/>
          </p:cNvSpPr>
          <p:nvPr/>
        </p:nvSpPr>
        <p:spPr>
          <a:xfrm>
            <a:off x="775656" y="3559724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Corvo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CB3E887-8E4A-451B-B9C8-ABE9E02A78AF}"/>
              </a:ext>
            </a:extLst>
          </p:cNvPr>
          <p:cNvSpPr txBox="1">
            <a:spLocks/>
          </p:cNvSpPr>
          <p:nvPr/>
        </p:nvSpPr>
        <p:spPr>
          <a:xfrm>
            <a:off x="3579810" y="3559724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Santa maria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04A9EDA-4DE4-449D-BA79-D176A01F0556}"/>
              </a:ext>
            </a:extLst>
          </p:cNvPr>
          <p:cNvSpPr txBox="1">
            <a:spLocks/>
          </p:cNvSpPr>
          <p:nvPr/>
        </p:nvSpPr>
        <p:spPr>
          <a:xfrm>
            <a:off x="6418338" y="3559724"/>
            <a:ext cx="1782674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matic SC"/>
              <a:buNone/>
              <a:defRPr sz="3400" b="1" i="0" u="none" strike="noStrike" cap="none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pPr algn="ctr"/>
            <a:r>
              <a:rPr lang="pt-PT" sz="2400" dirty="0"/>
              <a:t>Existe em todas as ilhas dos Açores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7429245D-02FD-4F7E-B262-D9A8A94E6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7014" y="1878868"/>
            <a:ext cx="2470718" cy="138576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7FDD20E-7D9E-4F7D-BEA0-A3C801210F00}"/>
              </a:ext>
            </a:extLst>
          </p:cNvPr>
          <p:cNvSpPr/>
          <p:nvPr/>
        </p:nvSpPr>
        <p:spPr>
          <a:xfrm>
            <a:off x="5688848" y="1760669"/>
            <a:ext cx="3147050" cy="2374412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40378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 animBg="1"/>
    </p:bldLst>
  </p:timing>
</p:sld>
</file>

<file path=ppt/theme/theme1.xml><?xml version="1.0" encoding="utf-8"?>
<a:theme xmlns:a="http://schemas.openxmlformats.org/drawingml/2006/main" name="Curio template">
  <a:themeElements>
    <a:clrScheme name="Verde-azulado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340</Words>
  <Application>Microsoft Office PowerPoint</Application>
  <PresentationFormat>Apresentação no Ecrã (16:9)</PresentationFormat>
  <Paragraphs>54</Paragraphs>
  <Slides>12</Slides>
  <Notes>2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12</vt:i4>
      </vt:variant>
    </vt:vector>
  </HeadingPairs>
  <TitlesOfParts>
    <vt:vector size="17" baseType="lpstr">
      <vt:lpstr>Amatic SC</vt:lpstr>
      <vt:lpstr>Arial</vt:lpstr>
      <vt:lpstr>Calibri</vt:lpstr>
      <vt:lpstr>Nunito</vt:lpstr>
      <vt:lpstr>Curio template</vt:lpstr>
      <vt:lpstr>Quiz LIFE IP AZORES NATURA</vt:lpstr>
      <vt:lpstr>1. Consegues identificar o logótipo do LIFE IP AZORES NATURA?</vt:lpstr>
      <vt:lpstr>2. Sabes o que é uma espécie endémica?</vt:lpstr>
      <vt:lpstr>3. Das espécies abaixo indica a que é endémica dos Açores</vt:lpstr>
      <vt:lpstr>4. Encontra uma espécie endémica que o LIFE IP AZORES NATURA VAI AJUDAR:</vt:lpstr>
      <vt:lpstr>5. Sabes o que come o morcego dos Açores?</vt:lpstr>
      <vt:lpstr>6. Sabes qual o lema do LIFE IP AZORES NATURA?</vt:lpstr>
      <vt:lpstr>7. Sabes o que é a Rede Natura 2000?</vt:lpstr>
      <vt:lpstr>8.Em qual das ilhas dos Açores não existe Rede Natura 2000?</vt:lpstr>
      <vt:lpstr>9. O lixo marinho é, como sabes, um grande problema. De onde vem a maior parte do lixo que encontramos no mar?</vt:lpstr>
      <vt:lpstr>10. Sabes o que são microplásticos?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que é o LIFE IP AZORES NATURA?</dc:title>
  <cp:lastModifiedBy>Ricardo MP. Correia</cp:lastModifiedBy>
  <cp:revision>50</cp:revision>
  <dcterms:modified xsi:type="dcterms:W3CDTF">2022-05-20T14:10:06Z</dcterms:modified>
</cp:coreProperties>
</file>