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</p:sldIdLst>
  <p:sldSz cx="18288000" cy="10287000"/>
  <p:notesSz cx="6858000" cy="9144000"/>
  <p:embeddedFontLst>
    <p:embeddedFont>
      <p:font typeface="Marykate" charset="1" panose="00000000000000000000"/>
      <p:regular r:id="rId49"/>
    </p:embeddedFont>
    <p:embeddedFont>
      <p:font typeface="Inter" charset="1" panose="020B0502030000000004"/>
      <p:regular r:id="rId50"/>
    </p:embeddedFont>
    <p:embeddedFont>
      <p:font typeface="Inter Medium" charset="1" panose="02000503000000020004"/>
      <p:regular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slides/slide34.xml" Type="http://schemas.openxmlformats.org/officeDocument/2006/relationships/slide"/><Relationship Id="rId4" Target="theme/theme1.xml" Type="http://schemas.openxmlformats.org/officeDocument/2006/relationships/theme"/><Relationship Id="rId40" Target="slides/slide35.xml" Type="http://schemas.openxmlformats.org/officeDocument/2006/relationships/slide"/><Relationship Id="rId41" Target="slides/slide36.xml" Type="http://schemas.openxmlformats.org/officeDocument/2006/relationships/slide"/><Relationship Id="rId42" Target="slides/slide37.xml" Type="http://schemas.openxmlformats.org/officeDocument/2006/relationships/slide"/><Relationship Id="rId43" Target="slides/slide38.xml" Type="http://schemas.openxmlformats.org/officeDocument/2006/relationships/slide"/><Relationship Id="rId44" Target="slides/slide39.xml" Type="http://schemas.openxmlformats.org/officeDocument/2006/relationships/slide"/><Relationship Id="rId45" Target="slides/slide40.xml" Type="http://schemas.openxmlformats.org/officeDocument/2006/relationships/slide"/><Relationship Id="rId46" Target="slides/slide41.xml" Type="http://schemas.openxmlformats.org/officeDocument/2006/relationships/slide"/><Relationship Id="rId47" Target="slides/slide42.xml" Type="http://schemas.openxmlformats.org/officeDocument/2006/relationships/slide"/><Relationship Id="rId48" Target="slides/slide43.xml" Type="http://schemas.openxmlformats.org/officeDocument/2006/relationships/slide"/><Relationship Id="rId49" Target="fonts/font49.fntdata" Type="http://schemas.openxmlformats.org/officeDocument/2006/relationships/font"/><Relationship Id="rId5" Target="tableStyles.xml" Type="http://schemas.openxmlformats.org/officeDocument/2006/relationships/tableStyles"/><Relationship Id="rId50" Target="fonts/font50.fntdata" Type="http://schemas.openxmlformats.org/officeDocument/2006/relationships/font"/><Relationship Id="rId51" Target="fonts/font51.fntdata" Type="http://schemas.openxmlformats.org/officeDocument/2006/relationships/font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svg" Type="http://schemas.openxmlformats.org/officeDocument/2006/relationships/image"/><Relationship Id="rId11" Target="../media/image7.png" Type="http://schemas.openxmlformats.org/officeDocument/2006/relationships/image"/><Relationship Id="rId12" Target="../media/image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0.jpe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svg" Type="http://schemas.openxmlformats.org/officeDocument/2006/relationships/image"/><Relationship Id="rId12" Target="../media/image9.png" Type="http://schemas.openxmlformats.org/officeDocument/2006/relationships/image"/><Relationship Id="rId13" Target="../media/image1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svg" Type="http://schemas.openxmlformats.org/officeDocument/2006/relationships/image"/><Relationship Id="rId11" Target="../media/image7.png" Type="http://schemas.openxmlformats.org/officeDocument/2006/relationships/image"/><Relationship Id="rId12" Target="../media/image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1.jpe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svg" Type="http://schemas.openxmlformats.org/officeDocument/2006/relationships/image"/><Relationship Id="rId12" Target="../media/image9.png" Type="http://schemas.openxmlformats.org/officeDocument/2006/relationships/image"/><Relationship Id="rId13" Target="../media/image1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svg" Type="http://schemas.openxmlformats.org/officeDocument/2006/relationships/image"/><Relationship Id="rId11" Target="../media/image7.png" Type="http://schemas.openxmlformats.org/officeDocument/2006/relationships/image"/><Relationship Id="rId12" Target="../media/image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1.jpe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svg" Type="http://schemas.openxmlformats.org/officeDocument/2006/relationships/image"/><Relationship Id="rId12" Target="../media/image9.png" Type="http://schemas.openxmlformats.org/officeDocument/2006/relationships/image"/><Relationship Id="rId13" Target="../media/image1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svg" Type="http://schemas.openxmlformats.org/officeDocument/2006/relationships/image"/><Relationship Id="rId11" Target="../media/image7.png" Type="http://schemas.openxmlformats.org/officeDocument/2006/relationships/image"/><Relationship Id="rId12" Target="../media/image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9.jpe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svg" Type="http://schemas.openxmlformats.org/officeDocument/2006/relationships/image"/><Relationship Id="rId12" Target="../media/image9.png" Type="http://schemas.openxmlformats.org/officeDocument/2006/relationships/image"/><Relationship Id="rId13" Target="../media/image1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svg" Type="http://schemas.openxmlformats.org/officeDocument/2006/relationships/image"/><Relationship Id="rId11" Target="../media/image7.png" Type="http://schemas.openxmlformats.org/officeDocument/2006/relationships/image"/><Relationship Id="rId12" Target="../media/image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2.jpe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svg" Type="http://schemas.openxmlformats.org/officeDocument/2006/relationships/image"/><Relationship Id="rId12" Target="../media/image9.png" Type="http://schemas.openxmlformats.org/officeDocument/2006/relationships/image"/><Relationship Id="rId13" Target="../media/image1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svg" Type="http://schemas.openxmlformats.org/officeDocument/2006/relationships/image"/><Relationship Id="rId11" Target="../media/image7.png" Type="http://schemas.openxmlformats.org/officeDocument/2006/relationships/image"/><Relationship Id="rId12" Target="../media/image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1.jpe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svg" Type="http://schemas.openxmlformats.org/officeDocument/2006/relationships/image"/><Relationship Id="rId12" Target="../media/image9.png" Type="http://schemas.openxmlformats.org/officeDocument/2006/relationships/image"/><Relationship Id="rId13" Target="../media/image1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svg" Type="http://schemas.openxmlformats.org/officeDocument/2006/relationships/image"/><Relationship Id="rId11" Target="../media/image7.png" Type="http://schemas.openxmlformats.org/officeDocument/2006/relationships/image"/><Relationship Id="rId12" Target="../media/image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3.jpe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svg" Type="http://schemas.openxmlformats.org/officeDocument/2006/relationships/image"/><Relationship Id="rId12" Target="../media/image9.png" Type="http://schemas.openxmlformats.org/officeDocument/2006/relationships/image"/><Relationship Id="rId13" Target="../media/image1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svg" Type="http://schemas.openxmlformats.org/officeDocument/2006/relationships/image"/><Relationship Id="rId11" Target="../media/image7.png" Type="http://schemas.openxmlformats.org/officeDocument/2006/relationships/image"/><Relationship Id="rId12" Target="../media/image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4.jpe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svg" Type="http://schemas.openxmlformats.org/officeDocument/2006/relationships/image"/><Relationship Id="rId12" Target="../media/image9.png" Type="http://schemas.openxmlformats.org/officeDocument/2006/relationships/image"/><Relationship Id="rId13" Target="../media/image1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svg" Type="http://schemas.openxmlformats.org/officeDocument/2006/relationships/image"/><Relationship Id="rId11" Target="../media/image7.png" Type="http://schemas.openxmlformats.org/officeDocument/2006/relationships/image"/><Relationship Id="rId12" Target="../media/image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5.jpe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svg" Type="http://schemas.openxmlformats.org/officeDocument/2006/relationships/image"/><Relationship Id="rId12" Target="../media/image9.png" Type="http://schemas.openxmlformats.org/officeDocument/2006/relationships/image"/><Relationship Id="rId13" Target="../media/image1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svg" Type="http://schemas.openxmlformats.org/officeDocument/2006/relationships/image"/><Relationship Id="rId11" Target="../media/image7.png" Type="http://schemas.openxmlformats.org/officeDocument/2006/relationships/image"/><Relationship Id="rId12" Target="../media/image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6.jpe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svg" Type="http://schemas.openxmlformats.org/officeDocument/2006/relationships/image"/><Relationship Id="rId12" Target="../media/image9.png" Type="http://schemas.openxmlformats.org/officeDocument/2006/relationships/image"/><Relationship Id="rId13" Target="../media/image1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svg" Type="http://schemas.openxmlformats.org/officeDocument/2006/relationships/image"/><Relationship Id="rId12" Target="../media/image9.png" Type="http://schemas.openxmlformats.org/officeDocument/2006/relationships/image"/><Relationship Id="rId13" Target="../media/image1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svg" Type="http://schemas.openxmlformats.org/officeDocument/2006/relationships/image"/><Relationship Id="rId11" Target="../media/image7.png" Type="http://schemas.openxmlformats.org/officeDocument/2006/relationships/image"/><Relationship Id="rId12" Target="../media/image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5.jpe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svg" Type="http://schemas.openxmlformats.org/officeDocument/2006/relationships/image"/><Relationship Id="rId12" Target="../media/image9.png" Type="http://schemas.openxmlformats.org/officeDocument/2006/relationships/image"/><Relationship Id="rId13" Target="../media/image1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svg" Type="http://schemas.openxmlformats.org/officeDocument/2006/relationships/image"/><Relationship Id="rId11" Target="../media/image7.png" Type="http://schemas.openxmlformats.org/officeDocument/2006/relationships/image"/><Relationship Id="rId12" Target="../media/image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8.jpe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svg" Type="http://schemas.openxmlformats.org/officeDocument/2006/relationships/image"/><Relationship Id="rId12" Target="../media/image9.png" Type="http://schemas.openxmlformats.org/officeDocument/2006/relationships/image"/><Relationship Id="rId13" Target="../media/image1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svg" Type="http://schemas.openxmlformats.org/officeDocument/2006/relationships/image"/><Relationship Id="rId11" Target="../media/image7.png" Type="http://schemas.openxmlformats.org/officeDocument/2006/relationships/image"/><Relationship Id="rId12" Target="../media/image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8.jpe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svg" Type="http://schemas.openxmlformats.org/officeDocument/2006/relationships/image"/><Relationship Id="rId12" Target="../media/image9.png" Type="http://schemas.openxmlformats.org/officeDocument/2006/relationships/image"/><Relationship Id="rId13" Target="../media/image1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svg" Type="http://schemas.openxmlformats.org/officeDocument/2006/relationships/image"/><Relationship Id="rId11" Target="../media/image7.png" Type="http://schemas.openxmlformats.org/officeDocument/2006/relationships/image"/><Relationship Id="rId12" Target="../media/image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7.jpe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svg" Type="http://schemas.openxmlformats.org/officeDocument/2006/relationships/image"/><Relationship Id="rId12" Target="../media/image9.png" Type="http://schemas.openxmlformats.org/officeDocument/2006/relationships/image"/><Relationship Id="rId13" Target="../media/image1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svg" Type="http://schemas.openxmlformats.org/officeDocument/2006/relationships/image"/><Relationship Id="rId11" Target="../media/image7.png" Type="http://schemas.openxmlformats.org/officeDocument/2006/relationships/image"/><Relationship Id="rId12" Target="../media/image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8.jpe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3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svg" Type="http://schemas.openxmlformats.org/officeDocument/2006/relationships/image"/><Relationship Id="rId12" Target="../media/image9.png" Type="http://schemas.openxmlformats.org/officeDocument/2006/relationships/image"/><Relationship Id="rId13" Target="../media/image1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svg" Type="http://schemas.openxmlformats.org/officeDocument/2006/relationships/image"/><Relationship Id="rId11" Target="../media/image7.png" Type="http://schemas.openxmlformats.org/officeDocument/2006/relationships/image"/><Relationship Id="rId12" Target="../media/image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5.jpe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4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svg" Type="http://schemas.openxmlformats.org/officeDocument/2006/relationships/image"/><Relationship Id="rId11" Target="../media/image7.png" Type="http://schemas.openxmlformats.org/officeDocument/2006/relationships/image"/><Relationship Id="rId12" Target="../media/image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29.pn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4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svg" Type="http://schemas.openxmlformats.org/officeDocument/2006/relationships/image"/><Relationship Id="rId12" Target="../media/image9.png" Type="http://schemas.openxmlformats.org/officeDocument/2006/relationships/image"/><Relationship Id="rId13" Target="../media/image1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4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svg" Type="http://schemas.openxmlformats.org/officeDocument/2006/relationships/image"/><Relationship Id="rId11" Target="../media/image7.png" Type="http://schemas.openxmlformats.org/officeDocument/2006/relationships/image"/><Relationship Id="rId12" Target="../media/image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30.pn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4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svg" Type="http://schemas.openxmlformats.org/officeDocument/2006/relationships/image"/><Relationship Id="rId12" Target="../media/image9.png" Type="http://schemas.openxmlformats.org/officeDocument/2006/relationships/image"/><Relationship Id="rId13" Target="../media/image10.svg" Type="http://schemas.openxmlformats.org/officeDocument/2006/relationships/image"/><Relationship Id="rId14" Target="../media/image12.png" Type="http://schemas.openxmlformats.org/officeDocument/2006/relationships/image"/><Relationship Id="rId15" Target="../media/image11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.png" Type="http://schemas.openxmlformats.org/officeDocument/2006/relationships/image"/><Relationship Id="rId9" Target="../media/image6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svg" Type="http://schemas.openxmlformats.org/officeDocument/2006/relationships/image"/><Relationship Id="rId12" Target="../media/image9.png" Type="http://schemas.openxmlformats.org/officeDocument/2006/relationships/image"/><Relationship Id="rId13" Target="../media/image1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svg" Type="http://schemas.openxmlformats.org/officeDocument/2006/relationships/image"/><Relationship Id="rId11" Target="../media/image7.png" Type="http://schemas.openxmlformats.org/officeDocument/2006/relationships/image"/><Relationship Id="rId12" Target="../media/image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8.jpe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svg" Type="http://schemas.openxmlformats.org/officeDocument/2006/relationships/image"/><Relationship Id="rId12" Target="../media/image9.png" Type="http://schemas.openxmlformats.org/officeDocument/2006/relationships/image"/><Relationship Id="rId13" Target="../media/image1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svg" Type="http://schemas.openxmlformats.org/officeDocument/2006/relationships/image"/><Relationship Id="rId11" Target="../media/image7.png" Type="http://schemas.openxmlformats.org/officeDocument/2006/relationships/image"/><Relationship Id="rId12" Target="../media/image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9.jpe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svg" Type="http://schemas.openxmlformats.org/officeDocument/2006/relationships/image"/><Relationship Id="rId12" Target="../media/image9.png" Type="http://schemas.openxmlformats.org/officeDocument/2006/relationships/image"/><Relationship Id="rId13" Target="../media/image1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71078" y="7640697"/>
            <a:ext cx="20354006" cy="7510953"/>
          </a:xfrm>
          <a:custGeom>
            <a:avLst/>
            <a:gdLst/>
            <a:ahLst/>
            <a:cxnLst/>
            <a:rect r="r" b="b" t="t" l="l"/>
            <a:pathLst>
              <a:path h="7510953" w="20354006">
                <a:moveTo>
                  <a:pt x="0" y="0"/>
                </a:moveTo>
                <a:lnTo>
                  <a:pt x="20354006" y="0"/>
                </a:lnTo>
                <a:lnTo>
                  <a:pt x="20354006" y="7510953"/>
                </a:lnTo>
                <a:lnTo>
                  <a:pt x="0" y="7510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177580" y="5608187"/>
            <a:ext cx="3361632" cy="5147631"/>
          </a:xfrm>
          <a:custGeom>
            <a:avLst/>
            <a:gdLst/>
            <a:ahLst/>
            <a:cxnLst/>
            <a:rect r="r" b="b" t="t" l="l"/>
            <a:pathLst>
              <a:path h="5147631" w="3361632">
                <a:moveTo>
                  <a:pt x="0" y="0"/>
                </a:moveTo>
                <a:lnTo>
                  <a:pt x="3361632" y="0"/>
                </a:lnTo>
                <a:lnTo>
                  <a:pt x="3361632" y="5147631"/>
                </a:lnTo>
                <a:lnTo>
                  <a:pt x="0" y="5147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084745" y="5120734"/>
            <a:ext cx="3998289" cy="6122537"/>
          </a:xfrm>
          <a:custGeom>
            <a:avLst/>
            <a:gdLst/>
            <a:ahLst/>
            <a:cxnLst/>
            <a:rect r="r" b="b" t="t" l="l"/>
            <a:pathLst>
              <a:path h="6122537" w="3998289">
                <a:moveTo>
                  <a:pt x="0" y="0"/>
                </a:moveTo>
                <a:lnTo>
                  <a:pt x="3998289" y="0"/>
                </a:lnTo>
                <a:lnTo>
                  <a:pt x="3998289" y="6122538"/>
                </a:lnTo>
                <a:lnTo>
                  <a:pt x="0" y="61225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146759" y="8317709"/>
            <a:ext cx="4654777" cy="2149661"/>
          </a:xfrm>
          <a:custGeom>
            <a:avLst/>
            <a:gdLst/>
            <a:ahLst/>
            <a:cxnLst/>
            <a:rect r="r" b="b" t="t" l="l"/>
            <a:pathLst>
              <a:path h="2149661" w="4654777">
                <a:moveTo>
                  <a:pt x="0" y="0"/>
                </a:moveTo>
                <a:lnTo>
                  <a:pt x="4654777" y="0"/>
                </a:lnTo>
                <a:lnTo>
                  <a:pt x="4654777" y="2149661"/>
                </a:lnTo>
                <a:lnTo>
                  <a:pt x="0" y="21496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298689" y="8440288"/>
            <a:ext cx="4654777" cy="2149661"/>
          </a:xfrm>
          <a:custGeom>
            <a:avLst/>
            <a:gdLst/>
            <a:ahLst/>
            <a:cxnLst/>
            <a:rect r="r" b="b" t="t" l="l"/>
            <a:pathLst>
              <a:path h="2149661" w="4654777">
                <a:moveTo>
                  <a:pt x="0" y="0"/>
                </a:moveTo>
                <a:lnTo>
                  <a:pt x="4654778" y="0"/>
                </a:lnTo>
                <a:lnTo>
                  <a:pt x="4654778" y="2149661"/>
                </a:lnTo>
                <a:lnTo>
                  <a:pt x="0" y="21496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1271434" y="2570567"/>
            <a:ext cx="2542867" cy="961666"/>
          </a:xfrm>
          <a:custGeom>
            <a:avLst/>
            <a:gdLst/>
            <a:ahLst/>
            <a:cxnLst/>
            <a:rect r="r" b="b" t="t" l="l"/>
            <a:pathLst>
              <a:path h="961666" w="2542867">
                <a:moveTo>
                  <a:pt x="0" y="0"/>
                </a:moveTo>
                <a:lnTo>
                  <a:pt x="2542868" y="0"/>
                </a:lnTo>
                <a:lnTo>
                  <a:pt x="2542868" y="961666"/>
                </a:lnTo>
                <a:lnTo>
                  <a:pt x="0" y="9616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6431995" y="1608901"/>
            <a:ext cx="2542867" cy="961666"/>
          </a:xfrm>
          <a:custGeom>
            <a:avLst/>
            <a:gdLst/>
            <a:ahLst/>
            <a:cxnLst/>
            <a:rect r="r" b="b" t="t" l="l"/>
            <a:pathLst>
              <a:path h="961666" w="2542867">
                <a:moveTo>
                  <a:pt x="0" y="0"/>
                </a:moveTo>
                <a:lnTo>
                  <a:pt x="2542867" y="0"/>
                </a:lnTo>
                <a:lnTo>
                  <a:pt x="2542867" y="961666"/>
                </a:lnTo>
                <a:lnTo>
                  <a:pt x="0" y="9616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583756" y="1838863"/>
            <a:ext cx="1326722" cy="501742"/>
          </a:xfrm>
          <a:custGeom>
            <a:avLst/>
            <a:gdLst/>
            <a:ahLst/>
            <a:cxnLst/>
            <a:rect r="r" b="b" t="t" l="l"/>
            <a:pathLst>
              <a:path h="501742" w="1326722">
                <a:moveTo>
                  <a:pt x="0" y="0"/>
                </a:moveTo>
                <a:lnTo>
                  <a:pt x="1326722" y="0"/>
                </a:lnTo>
                <a:lnTo>
                  <a:pt x="1326722" y="501742"/>
                </a:lnTo>
                <a:lnTo>
                  <a:pt x="0" y="5017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944679" y="3764367"/>
            <a:ext cx="1326722" cy="501742"/>
          </a:xfrm>
          <a:custGeom>
            <a:avLst/>
            <a:gdLst/>
            <a:ahLst/>
            <a:cxnLst/>
            <a:rect r="r" b="b" t="t" l="l"/>
            <a:pathLst>
              <a:path h="501742" w="1326722">
                <a:moveTo>
                  <a:pt x="0" y="0"/>
                </a:moveTo>
                <a:lnTo>
                  <a:pt x="1326722" y="0"/>
                </a:lnTo>
                <a:lnTo>
                  <a:pt x="1326722" y="501742"/>
                </a:lnTo>
                <a:lnTo>
                  <a:pt x="0" y="5017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95212" y="1302000"/>
            <a:ext cx="2012828" cy="1073727"/>
          </a:xfrm>
          <a:custGeom>
            <a:avLst/>
            <a:gdLst/>
            <a:ahLst/>
            <a:cxnLst/>
            <a:rect r="r" b="b" t="t" l="l"/>
            <a:pathLst>
              <a:path h="1073727" w="2012828">
                <a:moveTo>
                  <a:pt x="0" y="0"/>
                </a:moveTo>
                <a:lnTo>
                  <a:pt x="2012828" y="0"/>
                </a:lnTo>
                <a:lnTo>
                  <a:pt x="2012828" y="1073727"/>
                </a:lnTo>
                <a:lnTo>
                  <a:pt x="0" y="10737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146759" y="3764367"/>
            <a:ext cx="2012828" cy="1073727"/>
          </a:xfrm>
          <a:custGeom>
            <a:avLst/>
            <a:gdLst/>
            <a:ahLst/>
            <a:cxnLst/>
            <a:rect r="r" b="b" t="t" l="l"/>
            <a:pathLst>
              <a:path h="1073727" w="2012828">
                <a:moveTo>
                  <a:pt x="0" y="0"/>
                </a:moveTo>
                <a:lnTo>
                  <a:pt x="2012828" y="0"/>
                </a:lnTo>
                <a:lnTo>
                  <a:pt x="2012828" y="1073727"/>
                </a:lnTo>
                <a:lnTo>
                  <a:pt x="0" y="10737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810265" y="0"/>
            <a:ext cx="4667471" cy="1666676"/>
          </a:xfrm>
          <a:custGeom>
            <a:avLst/>
            <a:gdLst/>
            <a:ahLst/>
            <a:cxnLst/>
            <a:rect r="r" b="b" t="t" l="l"/>
            <a:pathLst>
              <a:path h="1666676" w="4667471">
                <a:moveTo>
                  <a:pt x="0" y="0"/>
                </a:moveTo>
                <a:lnTo>
                  <a:pt x="4667470" y="0"/>
                </a:lnTo>
                <a:lnTo>
                  <a:pt x="4667470" y="1666676"/>
                </a:lnTo>
                <a:lnTo>
                  <a:pt x="0" y="16666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4539803" y="1961951"/>
            <a:ext cx="9208394" cy="6047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617"/>
              </a:lnSpc>
            </a:pPr>
            <a:r>
              <a:rPr lang="en-US" sz="15775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QUIZ</a:t>
            </a:r>
          </a:p>
          <a:p>
            <a:pPr algn="ctr">
              <a:lnSpc>
                <a:spcPts val="15617"/>
              </a:lnSpc>
            </a:pPr>
            <a:r>
              <a:rPr lang="en-US" sz="15775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“CONHECE O CAGARRO”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6431995" y="0"/>
            <a:ext cx="1761501" cy="1761501"/>
          </a:xfrm>
          <a:custGeom>
            <a:avLst/>
            <a:gdLst/>
            <a:ahLst/>
            <a:cxnLst/>
            <a:rect r="r" b="b" t="t" l="l"/>
            <a:pathLst>
              <a:path h="1761501" w="1761501">
                <a:moveTo>
                  <a:pt x="0" y="0"/>
                </a:moveTo>
                <a:lnTo>
                  <a:pt x="1761501" y="0"/>
                </a:lnTo>
                <a:lnTo>
                  <a:pt x="1761501" y="1761501"/>
                </a:lnTo>
                <a:lnTo>
                  <a:pt x="0" y="176150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4928509" y="8584184"/>
            <a:ext cx="8430981" cy="6741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9"/>
              </a:lnSpc>
              <a:spcBef>
                <a:spcPct val="0"/>
              </a:spcBef>
            </a:pPr>
            <a:r>
              <a:rPr lang="en-US" sz="4006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TESTA O TEU CONHECIMENTO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362209" y="6424949"/>
            <a:ext cx="20354006" cy="7510953"/>
          </a:xfrm>
          <a:custGeom>
            <a:avLst/>
            <a:gdLst/>
            <a:ahLst/>
            <a:cxnLst/>
            <a:rect r="r" b="b" t="t" l="l"/>
            <a:pathLst>
              <a:path h="7510953" w="20354006">
                <a:moveTo>
                  <a:pt x="0" y="0"/>
                </a:moveTo>
                <a:lnTo>
                  <a:pt x="20354006" y="0"/>
                </a:lnTo>
                <a:lnTo>
                  <a:pt x="20354006" y="7510953"/>
                </a:lnTo>
                <a:lnTo>
                  <a:pt x="0" y="7510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177580" y="5608187"/>
            <a:ext cx="3361632" cy="5147631"/>
          </a:xfrm>
          <a:custGeom>
            <a:avLst/>
            <a:gdLst/>
            <a:ahLst/>
            <a:cxnLst/>
            <a:rect r="r" b="b" t="t" l="l"/>
            <a:pathLst>
              <a:path h="5147631" w="3361632">
                <a:moveTo>
                  <a:pt x="0" y="0"/>
                </a:moveTo>
                <a:lnTo>
                  <a:pt x="3361632" y="0"/>
                </a:lnTo>
                <a:lnTo>
                  <a:pt x="3361632" y="5147631"/>
                </a:lnTo>
                <a:lnTo>
                  <a:pt x="0" y="5147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146759" y="8317709"/>
            <a:ext cx="4654777" cy="2149661"/>
          </a:xfrm>
          <a:custGeom>
            <a:avLst/>
            <a:gdLst/>
            <a:ahLst/>
            <a:cxnLst/>
            <a:rect r="r" b="b" t="t" l="l"/>
            <a:pathLst>
              <a:path h="2149661" w="4654777">
                <a:moveTo>
                  <a:pt x="0" y="0"/>
                </a:moveTo>
                <a:lnTo>
                  <a:pt x="4654777" y="0"/>
                </a:lnTo>
                <a:lnTo>
                  <a:pt x="4654777" y="2149661"/>
                </a:lnTo>
                <a:lnTo>
                  <a:pt x="0" y="21496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-233087">
            <a:off x="11344753" y="3067121"/>
            <a:ext cx="4822092" cy="4822092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36927" y="0"/>
                  </a:moveTo>
                  <a:lnTo>
                    <a:pt x="775873" y="0"/>
                  </a:lnTo>
                  <a:cubicBezTo>
                    <a:pt x="796267" y="0"/>
                    <a:pt x="812800" y="16533"/>
                    <a:pt x="812800" y="36927"/>
                  </a:cubicBezTo>
                  <a:lnTo>
                    <a:pt x="812800" y="775873"/>
                  </a:lnTo>
                  <a:cubicBezTo>
                    <a:pt x="812800" y="796267"/>
                    <a:pt x="796267" y="812800"/>
                    <a:pt x="775873" y="812800"/>
                  </a:cubicBezTo>
                  <a:lnTo>
                    <a:pt x="36927" y="812800"/>
                  </a:lnTo>
                  <a:cubicBezTo>
                    <a:pt x="16533" y="812800"/>
                    <a:pt x="0" y="796267"/>
                    <a:pt x="0" y="775873"/>
                  </a:cubicBezTo>
                  <a:lnTo>
                    <a:pt x="0" y="36927"/>
                  </a:lnTo>
                  <a:cubicBezTo>
                    <a:pt x="0" y="16533"/>
                    <a:pt x="16533" y="0"/>
                    <a:pt x="36927" y="0"/>
                  </a:cubicBezTo>
                  <a:close/>
                </a:path>
              </a:pathLst>
            </a:custGeom>
            <a:blipFill>
              <a:blip r:embed="rId8"/>
              <a:stretch>
                <a:fillRect l="-25549" t="0" r="-25549" b="0"/>
              </a:stretch>
            </a:blipFill>
            <a:ln w="95250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6486035" y="2909312"/>
            <a:ext cx="561904" cy="561904"/>
          </a:xfrm>
          <a:custGeom>
            <a:avLst/>
            <a:gdLst/>
            <a:ahLst/>
            <a:cxnLst/>
            <a:rect r="r" b="b" t="t" l="l"/>
            <a:pathLst>
              <a:path h="561904" w="561904">
                <a:moveTo>
                  <a:pt x="0" y="0"/>
                </a:moveTo>
                <a:lnTo>
                  <a:pt x="561903" y="0"/>
                </a:lnTo>
                <a:lnTo>
                  <a:pt x="561903" y="561903"/>
                </a:lnTo>
                <a:lnTo>
                  <a:pt x="0" y="5619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843448" y="333691"/>
            <a:ext cx="8115300" cy="854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99"/>
              </a:lnSpc>
              <a:spcBef>
                <a:spcPct val="0"/>
              </a:spcBef>
            </a:pPr>
            <a:r>
              <a:rPr lang="en-US" b="true" sz="4999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RESPOSTA À QUESTÃO 4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0264395" y="5976960"/>
            <a:ext cx="561904" cy="561904"/>
          </a:xfrm>
          <a:custGeom>
            <a:avLst/>
            <a:gdLst/>
            <a:ahLst/>
            <a:cxnLst/>
            <a:rect r="r" b="b" t="t" l="l"/>
            <a:pathLst>
              <a:path h="561904" w="561904">
                <a:moveTo>
                  <a:pt x="0" y="0"/>
                </a:moveTo>
                <a:lnTo>
                  <a:pt x="561903" y="0"/>
                </a:lnTo>
                <a:lnTo>
                  <a:pt x="561903" y="561903"/>
                </a:lnTo>
                <a:lnTo>
                  <a:pt x="0" y="5619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028700" y="5662086"/>
            <a:ext cx="4308730" cy="876777"/>
            <a:chOff x="0" y="0"/>
            <a:chExt cx="953310" cy="19398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8BCAF1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153408" y="5786794"/>
            <a:ext cx="627361" cy="627361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7936741" y="732251"/>
            <a:ext cx="3250202" cy="1229167"/>
          </a:xfrm>
          <a:custGeom>
            <a:avLst/>
            <a:gdLst/>
            <a:ahLst/>
            <a:cxnLst/>
            <a:rect r="r" b="b" t="t" l="l"/>
            <a:pathLst>
              <a:path h="1229167" w="3250202">
                <a:moveTo>
                  <a:pt x="0" y="0"/>
                </a:moveTo>
                <a:lnTo>
                  <a:pt x="3250203" y="0"/>
                </a:lnTo>
                <a:lnTo>
                  <a:pt x="3250203" y="1229168"/>
                </a:lnTo>
                <a:lnTo>
                  <a:pt x="0" y="12291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7410847" y="3766795"/>
            <a:ext cx="1754307" cy="663447"/>
          </a:xfrm>
          <a:custGeom>
            <a:avLst/>
            <a:gdLst/>
            <a:ahLst/>
            <a:cxnLst/>
            <a:rect r="r" b="b" t="t" l="l"/>
            <a:pathLst>
              <a:path h="663447" w="1754307">
                <a:moveTo>
                  <a:pt x="0" y="0"/>
                </a:moveTo>
                <a:lnTo>
                  <a:pt x="1754306" y="0"/>
                </a:lnTo>
                <a:lnTo>
                  <a:pt x="1754306" y="663447"/>
                </a:lnTo>
                <a:lnTo>
                  <a:pt x="0" y="66344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5608348" y="8872344"/>
            <a:ext cx="1577449" cy="596563"/>
          </a:xfrm>
          <a:custGeom>
            <a:avLst/>
            <a:gdLst/>
            <a:ahLst/>
            <a:cxnLst/>
            <a:rect r="r" b="b" t="t" l="l"/>
            <a:pathLst>
              <a:path h="596563" w="1577449">
                <a:moveTo>
                  <a:pt x="0" y="0"/>
                </a:moveTo>
                <a:lnTo>
                  <a:pt x="1577450" y="0"/>
                </a:lnTo>
                <a:lnTo>
                  <a:pt x="1577450" y="596563"/>
                </a:lnTo>
                <a:lnTo>
                  <a:pt x="0" y="5965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027395" y="1653718"/>
            <a:ext cx="9797598" cy="3648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27"/>
              </a:lnSpc>
            </a:pPr>
            <a:r>
              <a:rPr lang="en-US" sz="793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O SOM DO MACHO É CONHECIDO POR SER MAIS GRAVE QUE O DA FÊMEA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780769" y="5903307"/>
            <a:ext cx="355666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FALSO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04072" y="5903307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B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362209" y="6424949"/>
            <a:ext cx="20354006" cy="7510953"/>
          </a:xfrm>
          <a:custGeom>
            <a:avLst/>
            <a:gdLst/>
            <a:ahLst/>
            <a:cxnLst/>
            <a:rect r="r" b="b" t="t" l="l"/>
            <a:pathLst>
              <a:path h="7510953" w="20354006">
                <a:moveTo>
                  <a:pt x="0" y="0"/>
                </a:moveTo>
                <a:lnTo>
                  <a:pt x="20354006" y="0"/>
                </a:lnTo>
                <a:lnTo>
                  <a:pt x="20354006" y="7510953"/>
                </a:lnTo>
                <a:lnTo>
                  <a:pt x="0" y="7510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177580" y="5608187"/>
            <a:ext cx="3361632" cy="5147631"/>
          </a:xfrm>
          <a:custGeom>
            <a:avLst/>
            <a:gdLst/>
            <a:ahLst/>
            <a:cxnLst/>
            <a:rect r="r" b="b" t="t" l="l"/>
            <a:pathLst>
              <a:path h="5147631" w="3361632">
                <a:moveTo>
                  <a:pt x="0" y="0"/>
                </a:moveTo>
                <a:lnTo>
                  <a:pt x="3361632" y="0"/>
                </a:lnTo>
                <a:lnTo>
                  <a:pt x="3361632" y="5147631"/>
                </a:lnTo>
                <a:lnTo>
                  <a:pt x="0" y="5147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146759" y="8317709"/>
            <a:ext cx="4654777" cy="2149661"/>
          </a:xfrm>
          <a:custGeom>
            <a:avLst/>
            <a:gdLst/>
            <a:ahLst/>
            <a:cxnLst/>
            <a:rect r="r" b="b" t="t" l="l"/>
            <a:pathLst>
              <a:path h="2149661" w="4654777">
                <a:moveTo>
                  <a:pt x="0" y="0"/>
                </a:moveTo>
                <a:lnTo>
                  <a:pt x="4654777" y="0"/>
                </a:lnTo>
                <a:lnTo>
                  <a:pt x="4654777" y="2149661"/>
                </a:lnTo>
                <a:lnTo>
                  <a:pt x="0" y="21496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5662086"/>
            <a:ext cx="4308730" cy="876777"/>
            <a:chOff x="0" y="0"/>
            <a:chExt cx="953310" cy="19398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153408" y="5786794"/>
            <a:ext cx="627361" cy="627361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5927499" y="5662086"/>
            <a:ext cx="4308730" cy="876777"/>
            <a:chOff x="0" y="0"/>
            <a:chExt cx="953310" cy="19398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6052207" y="5786794"/>
            <a:ext cx="627361" cy="627361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16233295" y="1770452"/>
            <a:ext cx="3250202" cy="1229167"/>
          </a:xfrm>
          <a:custGeom>
            <a:avLst/>
            <a:gdLst/>
            <a:ahLst/>
            <a:cxnLst/>
            <a:rect r="r" b="b" t="t" l="l"/>
            <a:pathLst>
              <a:path h="1229167" w="3250202">
                <a:moveTo>
                  <a:pt x="0" y="0"/>
                </a:moveTo>
                <a:lnTo>
                  <a:pt x="3250202" y="0"/>
                </a:lnTo>
                <a:lnTo>
                  <a:pt x="3250202" y="1229167"/>
                </a:lnTo>
                <a:lnTo>
                  <a:pt x="0" y="12291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8081864" y="960879"/>
            <a:ext cx="2041112" cy="771911"/>
          </a:xfrm>
          <a:custGeom>
            <a:avLst/>
            <a:gdLst/>
            <a:ahLst/>
            <a:cxnLst/>
            <a:rect r="r" b="b" t="t" l="l"/>
            <a:pathLst>
              <a:path h="771911" w="2041112">
                <a:moveTo>
                  <a:pt x="0" y="0"/>
                </a:moveTo>
                <a:lnTo>
                  <a:pt x="2041112" y="0"/>
                </a:lnTo>
                <a:lnTo>
                  <a:pt x="2041112" y="771912"/>
                </a:lnTo>
                <a:lnTo>
                  <a:pt x="0" y="771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2568896" y="3239855"/>
            <a:ext cx="2860508" cy="2855307"/>
          </a:xfrm>
          <a:custGeom>
            <a:avLst/>
            <a:gdLst/>
            <a:ahLst/>
            <a:cxnLst/>
            <a:rect r="r" b="b" t="t" l="l"/>
            <a:pathLst>
              <a:path h="2855307" w="2860508">
                <a:moveTo>
                  <a:pt x="0" y="0"/>
                </a:moveTo>
                <a:lnTo>
                  <a:pt x="2860508" y="0"/>
                </a:lnTo>
                <a:lnTo>
                  <a:pt x="2860508" y="2855307"/>
                </a:lnTo>
                <a:lnTo>
                  <a:pt x="0" y="28553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028700" y="2538070"/>
            <a:ext cx="9797598" cy="2438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27"/>
              </a:lnSpc>
            </a:pPr>
            <a:r>
              <a:rPr lang="en-US" sz="793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OS CAGARROS CONSEGUEM MERGULHAR ATÉ 100M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16442851" y="4245011"/>
            <a:ext cx="716736" cy="480473"/>
          </a:xfrm>
          <a:custGeom>
            <a:avLst/>
            <a:gdLst/>
            <a:ahLst/>
            <a:cxnLst/>
            <a:rect r="r" b="b" t="t" l="l"/>
            <a:pathLst>
              <a:path h="480473" w="716736">
                <a:moveTo>
                  <a:pt x="0" y="0"/>
                </a:moveTo>
                <a:lnTo>
                  <a:pt x="716736" y="0"/>
                </a:lnTo>
                <a:lnTo>
                  <a:pt x="716736" y="480473"/>
                </a:lnTo>
                <a:lnTo>
                  <a:pt x="0" y="4804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80832" t="-100035" r="0" b="-23437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0349103" y="2759382"/>
            <a:ext cx="716736" cy="480473"/>
          </a:xfrm>
          <a:custGeom>
            <a:avLst/>
            <a:gdLst/>
            <a:ahLst/>
            <a:cxnLst/>
            <a:rect r="r" b="b" t="t" l="l"/>
            <a:pathLst>
              <a:path h="480473" w="716736">
                <a:moveTo>
                  <a:pt x="0" y="0"/>
                </a:moveTo>
                <a:lnTo>
                  <a:pt x="716736" y="0"/>
                </a:lnTo>
                <a:lnTo>
                  <a:pt x="716736" y="480473"/>
                </a:lnTo>
                <a:lnTo>
                  <a:pt x="0" y="4804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80832" t="-100035" r="0" b="-23437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5608348" y="8872344"/>
            <a:ext cx="1577449" cy="596563"/>
          </a:xfrm>
          <a:custGeom>
            <a:avLst/>
            <a:gdLst/>
            <a:ahLst/>
            <a:cxnLst/>
            <a:rect r="r" b="b" t="t" l="l"/>
            <a:pathLst>
              <a:path h="596563" w="1577449">
                <a:moveTo>
                  <a:pt x="0" y="0"/>
                </a:moveTo>
                <a:lnTo>
                  <a:pt x="1577450" y="0"/>
                </a:lnTo>
                <a:lnTo>
                  <a:pt x="1577450" y="596563"/>
                </a:lnTo>
                <a:lnTo>
                  <a:pt x="0" y="5965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2568896" y="942975"/>
            <a:ext cx="4690404" cy="854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99"/>
              </a:lnSpc>
              <a:spcBef>
                <a:spcPct val="0"/>
              </a:spcBef>
            </a:pPr>
            <a:r>
              <a:rPr lang="en-US" b="true" sz="4999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QUESTÃO 5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780769" y="5903307"/>
            <a:ext cx="355666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VERDADEIRO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04072" y="5903307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A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6676529" y="5903307"/>
            <a:ext cx="355970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FALSO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6102871" y="5903307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B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362209" y="6424949"/>
            <a:ext cx="20354006" cy="7510953"/>
          </a:xfrm>
          <a:custGeom>
            <a:avLst/>
            <a:gdLst/>
            <a:ahLst/>
            <a:cxnLst/>
            <a:rect r="r" b="b" t="t" l="l"/>
            <a:pathLst>
              <a:path h="7510953" w="20354006">
                <a:moveTo>
                  <a:pt x="0" y="0"/>
                </a:moveTo>
                <a:lnTo>
                  <a:pt x="20354006" y="0"/>
                </a:lnTo>
                <a:lnTo>
                  <a:pt x="20354006" y="7510953"/>
                </a:lnTo>
                <a:lnTo>
                  <a:pt x="0" y="7510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177580" y="5608187"/>
            <a:ext cx="3361632" cy="5147631"/>
          </a:xfrm>
          <a:custGeom>
            <a:avLst/>
            <a:gdLst/>
            <a:ahLst/>
            <a:cxnLst/>
            <a:rect r="r" b="b" t="t" l="l"/>
            <a:pathLst>
              <a:path h="5147631" w="3361632">
                <a:moveTo>
                  <a:pt x="0" y="0"/>
                </a:moveTo>
                <a:lnTo>
                  <a:pt x="3361632" y="0"/>
                </a:lnTo>
                <a:lnTo>
                  <a:pt x="3361632" y="5147631"/>
                </a:lnTo>
                <a:lnTo>
                  <a:pt x="0" y="5147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146759" y="8317709"/>
            <a:ext cx="4654777" cy="2149661"/>
          </a:xfrm>
          <a:custGeom>
            <a:avLst/>
            <a:gdLst/>
            <a:ahLst/>
            <a:cxnLst/>
            <a:rect r="r" b="b" t="t" l="l"/>
            <a:pathLst>
              <a:path h="2149661" w="4654777">
                <a:moveTo>
                  <a:pt x="0" y="0"/>
                </a:moveTo>
                <a:lnTo>
                  <a:pt x="4654777" y="0"/>
                </a:lnTo>
                <a:lnTo>
                  <a:pt x="4654777" y="2149661"/>
                </a:lnTo>
                <a:lnTo>
                  <a:pt x="0" y="21496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-233087">
            <a:off x="11344753" y="3067121"/>
            <a:ext cx="4822092" cy="4822092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36927" y="0"/>
                  </a:moveTo>
                  <a:lnTo>
                    <a:pt x="775873" y="0"/>
                  </a:lnTo>
                  <a:cubicBezTo>
                    <a:pt x="796267" y="0"/>
                    <a:pt x="812800" y="16533"/>
                    <a:pt x="812800" y="36927"/>
                  </a:cubicBezTo>
                  <a:lnTo>
                    <a:pt x="812800" y="775873"/>
                  </a:lnTo>
                  <a:cubicBezTo>
                    <a:pt x="812800" y="796267"/>
                    <a:pt x="796267" y="812800"/>
                    <a:pt x="775873" y="812800"/>
                  </a:cubicBezTo>
                  <a:lnTo>
                    <a:pt x="36927" y="812800"/>
                  </a:lnTo>
                  <a:cubicBezTo>
                    <a:pt x="16533" y="812800"/>
                    <a:pt x="0" y="796267"/>
                    <a:pt x="0" y="775873"/>
                  </a:cubicBezTo>
                  <a:lnTo>
                    <a:pt x="0" y="36927"/>
                  </a:lnTo>
                  <a:cubicBezTo>
                    <a:pt x="0" y="16533"/>
                    <a:pt x="16533" y="0"/>
                    <a:pt x="36927" y="0"/>
                  </a:cubicBezTo>
                  <a:close/>
                </a:path>
              </a:pathLst>
            </a:custGeom>
            <a:blipFill>
              <a:blip r:embed="rId8"/>
              <a:stretch>
                <a:fillRect l="-25046" t="0" r="-25046" b="0"/>
              </a:stretch>
            </a:blipFill>
            <a:ln w="95250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6486035" y="2909312"/>
            <a:ext cx="561904" cy="561904"/>
          </a:xfrm>
          <a:custGeom>
            <a:avLst/>
            <a:gdLst/>
            <a:ahLst/>
            <a:cxnLst/>
            <a:rect r="r" b="b" t="t" l="l"/>
            <a:pathLst>
              <a:path h="561904" w="561904">
                <a:moveTo>
                  <a:pt x="0" y="0"/>
                </a:moveTo>
                <a:lnTo>
                  <a:pt x="561903" y="0"/>
                </a:lnTo>
                <a:lnTo>
                  <a:pt x="561903" y="561903"/>
                </a:lnTo>
                <a:lnTo>
                  <a:pt x="0" y="5619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843448" y="333691"/>
            <a:ext cx="8115300" cy="854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99"/>
              </a:lnSpc>
              <a:spcBef>
                <a:spcPct val="0"/>
              </a:spcBef>
            </a:pPr>
            <a:r>
              <a:rPr lang="en-US" b="true" sz="4999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RESPOSTA À QUESTÃO 5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0264395" y="5976960"/>
            <a:ext cx="561904" cy="561904"/>
          </a:xfrm>
          <a:custGeom>
            <a:avLst/>
            <a:gdLst/>
            <a:ahLst/>
            <a:cxnLst/>
            <a:rect r="r" b="b" t="t" l="l"/>
            <a:pathLst>
              <a:path h="561904" w="561904">
                <a:moveTo>
                  <a:pt x="0" y="0"/>
                </a:moveTo>
                <a:lnTo>
                  <a:pt x="561903" y="0"/>
                </a:lnTo>
                <a:lnTo>
                  <a:pt x="561903" y="561903"/>
                </a:lnTo>
                <a:lnTo>
                  <a:pt x="0" y="5619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028700" y="5662086"/>
            <a:ext cx="4308730" cy="876777"/>
            <a:chOff x="0" y="0"/>
            <a:chExt cx="953310" cy="19398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8BCAF1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153408" y="5786794"/>
            <a:ext cx="627361" cy="627361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7936741" y="732251"/>
            <a:ext cx="3250202" cy="1229167"/>
          </a:xfrm>
          <a:custGeom>
            <a:avLst/>
            <a:gdLst/>
            <a:ahLst/>
            <a:cxnLst/>
            <a:rect r="r" b="b" t="t" l="l"/>
            <a:pathLst>
              <a:path h="1229167" w="3250202">
                <a:moveTo>
                  <a:pt x="0" y="0"/>
                </a:moveTo>
                <a:lnTo>
                  <a:pt x="3250203" y="0"/>
                </a:lnTo>
                <a:lnTo>
                  <a:pt x="3250203" y="1229168"/>
                </a:lnTo>
                <a:lnTo>
                  <a:pt x="0" y="12291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7410847" y="3766795"/>
            <a:ext cx="1754307" cy="663447"/>
          </a:xfrm>
          <a:custGeom>
            <a:avLst/>
            <a:gdLst/>
            <a:ahLst/>
            <a:cxnLst/>
            <a:rect r="r" b="b" t="t" l="l"/>
            <a:pathLst>
              <a:path h="663447" w="1754307">
                <a:moveTo>
                  <a:pt x="0" y="0"/>
                </a:moveTo>
                <a:lnTo>
                  <a:pt x="1754306" y="0"/>
                </a:lnTo>
                <a:lnTo>
                  <a:pt x="1754306" y="663447"/>
                </a:lnTo>
                <a:lnTo>
                  <a:pt x="0" y="66344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5608348" y="8872344"/>
            <a:ext cx="1577449" cy="596563"/>
          </a:xfrm>
          <a:custGeom>
            <a:avLst/>
            <a:gdLst/>
            <a:ahLst/>
            <a:cxnLst/>
            <a:rect r="r" b="b" t="t" l="l"/>
            <a:pathLst>
              <a:path h="596563" w="1577449">
                <a:moveTo>
                  <a:pt x="0" y="0"/>
                </a:moveTo>
                <a:lnTo>
                  <a:pt x="1577450" y="0"/>
                </a:lnTo>
                <a:lnTo>
                  <a:pt x="1577450" y="596563"/>
                </a:lnTo>
                <a:lnTo>
                  <a:pt x="0" y="5965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028700" y="2538070"/>
            <a:ext cx="9797598" cy="2438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27"/>
              </a:lnSpc>
            </a:pPr>
            <a:r>
              <a:rPr lang="en-US" sz="793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OS CAGARROS CONSEGUEM MERGULHAR ATÉ 100M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780769" y="5903307"/>
            <a:ext cx="355666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FALSO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04072" y="5903307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B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389345" y="7329438"/>
            <a:ext cx="9797598" cy="60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07"/>
              </a:lnSpc>
            </a:pPr>
            <a:r>
              <a:rPr lang="en-US" sz="383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CONSEGUEM IR APENAS ATÉ AOS 25-30M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362209" y="6424949"/>
            <a:ext cx="20354006" cy="7510953"/>
          </a:xfrm>
          <a:custGeom>
            <a:avLst/>
            <a:gdLst/>
            <a:ahLst/>
            <a:cxnLst/>
            <a:rect r="r" b="b" t="t" l="l"/>
            <a:pathLst>
              <a:path h="7510953" w="20354006">
                <a:moveTo>
                  <a:pt x="0" y="0"/>
                </a:moveTo>
                <a:lnTo>
                  <a:pt x="20354006" y="0"/>
                </a:lnTo>
                <a:lnTo>
                  <a:pt x="20354006" y="7510953"/>
                </a:lnTo>
                <a:lnTo>
                  <a:pt x="0" y="7510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177580" y="5608187"/>
            <a:ext cx="3361632" cy="5147631"/>
          </a:xfrm>
          <a:custGeom>
            <a:avLst/>
            <a:gdLst/>
            <a:ahLst/>
            <a:cxnLst/>
            <a:rect r="r" b="b" t="t" l="l"/>
            <a:pathLst>
              <a:path h="5147631" w="3361632">
                <a:moveTo>
                  <a:pt x="0" y="0"/>
                </a:moveTo>
                <a:lnTo>
                  <a:pt x="3361632" y="0"/>
                </a:lnTo>
                <a:lnTo>
                  <a:pt x="3361632" y="5147631"/>
                </a:lnTo>
                <a:lnTo>
                  <a:pt x="0" y="5147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146759" y="8317709"/>
            <a:ext cx="4654777" cy="2149661"/>
          </a:xfrm>
          <a:custGeom>
            <a:avLst/>
            <a:gdLst/>
            <a:ahLst/>
            <a:cxnLst/>
            <a:rect r="r" b="b" t="t" l="l"/>
            <a:pathLst>
              <a:path h="2149661" w="4654777">
                <a:moveTo>
                  <a:pt x="0" y="0"/>
                </a:moveTo>
                <a:lnTo>
                  <a:pt x="4654777" y="0"/>
                </a:lnTo>
                <a:lnTo>
                  <a:pt x="4654777" y="2149661"/>
                </a:lnTo>
                <a:lnTo>
                  <a:pt x="0" y="21496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7305226"/>
            <a:ext cx="4308730" cy="876777"/>
            <a:chOff x="0" y="0"/>
            <a:chExt cx="953310" cy="19398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153408" y="7429934"/>
            <a:ext cx="627361" cy="627361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6040373" y="7305226"/>
            <a:ext cx="4308730" cy="876777"/>
            <a:chOff x="0" y="0"/>
            <a:chExt cx="953310" cy="19398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6165081" y="7429934"/>
            <a:ext cx="627361" cy="627361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16233295" y="1770452"/>
            <a:ext cx="3250202" cy="1229167"/>
          </a:xfrm>
          <a:custGeom>
            <a:avLst/>
            <a:gdLst/>
            <a:ahLst/>
            <a:cxnLst/>
            <a:rect r="r" b="b" t="t" l="l"/>
            <a:pathLst>
              <a:path h="1229167" w="3250202">
                <a:moveTo>
                  <a:pt x="0" y="0"/>
                </a:moveTo>
                <a:lnTo>
                  <a:pt x="3250202" y="0"/>
                </a:lnTo>
                <a:lnTo>
                  <a:pt x="3250202" y="1229167"/>
                </a:lnTo>
                <a:lnTo>
                  <a:pt x="0" y="12291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8081864" y="960879"/>
            <a:ext cx="2041112" cy="771911"/>
          </a:xfrm>
          <a:custGeom>
            <a:avLst/>
            <a:gdLst/>
            <a:ahLst/>
            <a:cxnLst/>
            <a:rect r="r" b="b" t="t" l="l"/>
            <a:pathLst>
              <a:path h="771911" w="2041112">
                <a:moveTo>
                  <a:pt x="0" y="0"/>
                </a:moveTo>
                <a:lnTo>
                  <a:pt x="2041112" y="0"/>
                </a:lnTo>
                <a:lnTo>
                  <a:pt x="2041112" y="771912"/>
                </a:lnTo>
                <a:lnTo>
                  <a:pt x="0" y="771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2568896" y="3239855"/>
            <a:ext cx="2860508" cy="2855307"/>
          </a:xfrm>
          <a:custGeom>
            <a:avLst/>
            <a:gdLst/>
            <a:ahLst/>
            <a:cxnLst/>
            <a:rect r="r" b="b" t="t" l="l"/>
            <a:pathLst>
              <a:path h="2855307" w="2860508">
                <a:moveTo>
                  <a:pt x="0" y="0"/>
                </a:moveTo>
                <a:lnTo>
                  <a:pt x="2860508" y="0"/>
                </a:lnTo>
                <a:lnTo>
                  <a:pt x="2860508" y="2855307"/>
                </a:lnTo>
                <a:lnTo>
                  <a:pt x="0" y="28553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925476" y="1806611"/>
            <a:ext cx="12870978" cy="485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27"/>
              </a:lnSpc>
            </a:pPr>
            <a:r>
              <a:rPr lang="en-US" sz="793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O BICO DO CAGARRO, DE COR CINZENTA, TEM UMA ESPÉCIE DE GANCHO QUE FACILITA A CAPTURA DO PEIXE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16442851" y="4245011"/>
            <a:ext cx="716736" cy="480473"/>
          </a:xfrm>
          <a:custGeom>
            <a:avLst/>
            <a:gdLst/>
            <a:ahLst/>
            <a:cxnLst/>
            <a:rect r="r" b="b" t="t" l="l"/>
            <a:pathLst>
              <a:path h="480473" w="716736">
                <a:moveTo>
                  <a:pt x="0" y="0"/>
                </a:moveTo>
                <a:lnTo>
                  <a:pt x="716736" y="0"/>
                </a:lnTo>
                <a:lnTo>
                  <a:pt x="716736" y="480473"/>
                </a:lnTo>
                <a:lnTo>
                  <a:pt x="0" y="4804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80832" t="-100035" r="0" b="-23437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0349103" y="2759382"/>
            <a:ext cx="716736" cy="480473"/>
          </a:xfrm>
          <a:custGeom>
            <a:avLst/>
            <a:gdLst/>
            <a:ahLst/>
            <a:cxnLst/>
            <a:rect r="r" b="b" t="t" l="l"/>
            <a:pathLst>
              <a:path h="480473" w="716736">
                <a:moveTo>
                  <a:pt x="0" y="0"/>
                </a:moveTo>
                <a:lnTo>
                  <a:pt x="716736" y="0"/>
                </a:lnTo>
                <a:lnTo>
                  <a:pt x="716736" y="480473"/>
                </a:lnTo>
                <a:lnTo>
                  <a:pt x="0" y="4804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80832" t="-100035" r="0" b="-23437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5608348" y="8872344"/>
            <a:ext cx="1577449" cy="596563"/>
          </a:xfrm>
          <a:custGeom>
            <a:avLst/>
            <a:gdLst/>
            <a:ahLst/>
            <a:cxnLst/>
            <a:rect r="r" b="b" t="t" l="l"/>
            <a:pathLst>
              <a:path h="596563" w="1577449">
                <a:moveTo>
                  <a:pt x="0" y="0"/>
                </a:moveTo>
                <a:lnTo>
                  <a:pt x="1577450" y="0"/>
                </a:lnTo>
                <a:lnTo>
                  <a:pt x="1577450" y="596563"/>
                </a:lnTo>
                <a:lnTo>
                  <a:pt x="0" y="5965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2568896" y="942975"/>
            <a:ext cx="4690404" cy="854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99"/>
              </a:lnSpc>
              <a:spcBef>
                <a:spcPct val="0"/>
              </a:spcBef>
            </a:pPr>
            <a:r>
              <a:rPr lang="en-US" b="true" sz="4999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QUESTÃO 6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780769" y="7546447"/>
            <a:ext cx="355666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VERDADEIRO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04072" y="7546447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A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6789403" y="7546447"/>
            <a:ext cx="355970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FALSO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6215745" y="7546447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B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362209" y="6424949"/>
            <a:ext cx="20354006" cy="7510953"/>
          </a:xfrm>
          <a:custGeom>
            <a:avLst/>
            <a:gdLst/>
            <a:ahLst/>
            <a:cxnLst/>
            <a:rect r="r" b="b" t="t" l="l"/>
            <a:pathLst>
              <a:path h="7510953" w="20354006">
                <a:moveTo>
                  <a:pt x="0" y="0"/>
                </a:moveTo>
                <a:lnTo>
                  <a:pt x="20354006" y="0"/>
                </a:lnTo>
                <a:lnTo>
                  <a:pt x="20354006" y="7510953"/>
                </a:lnTo>
                <a:lnTo>
                  <a:pt x="0" y="7510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177580" y="5608187"/>
            <a:ext cx="3361632" cy="5147631"/>
          </a:xfrm>
          <a:custGeom>
            <a:avLst/>
            <a:gdLst/>
            <a:ahLst/>
            <a:cxnLst/>
            <a:rect r="r" b="b" t="t" l="l"/>
            <a:pathLst>
              <a:path h="5147631" w="3361632">
                <a:moveTo>
                  <a:pt x="0" y="0"/>
                </a:moveTo>
                <a:lnTo>
                  <a:pt x="3361632" y="0"/>
                </a:lnTo>
                <a:lnTo>
                  <a:pt x="3361632" y="5147631"/>
                </a:lnTo>
                <a:lnTo>
                  <a:pt x="0" y="5147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146759" y="8317709"/>
            <a:ext cx="4654777" cy="2149661"/>
          </a:xfrm>
          <a:custGeom>
            <a:avLst/>
            <a:gdLst/>
            <a:ahLst/>
            <a:cxnLst/>
            <a:rect r="r" b="b" t="t" l="l"/>
            <a:pathLst>
              <a:path h="2149661" w="4654777">
                <a:moveTo>
                  <a:pt x="0" y="0"/>
                </a:moveTo>
                <a:lnTo>
                  <a:pt x="4654777" y="0"/>
                </a:lnTo>
                <a:lnTo>
                  <a:pt x="4654777" y="2149661"/>
                </a:lnTo>
                <a:lnTo>
                  <a:pt x="0" y="21496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-233087">
            <a:off x="11344753" y="3067121"/>
            <a:ext cx="4822092" cy="4822092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36927" y="0"/>
                  </a:moveTo>
                  <a:lnTo>
                    <a:pt x="775873" y="0"/>
                  </a:lnTo>
                  <a:cubicBezTo>
                    <a:pt x="796267" y="0"/>
                    <a:pt x="812800" y="16533"/>
                    <a:pt x="812800" y="36927"/>
                  </a:cubicBezTo>
                  <a:lnTo>
                    <a:pt x="812800" y="775873"/>
                  </a:lnTo>
                  <a:cubicBezTo>
                    <a:pt x="812800" y="796267"/>
                    <a:pt x="796267" y="812800"/>
                    <a:pt x="775873" y="812800"/>
                  </a:cubicBezTo>
                  <a:lnTo>
                    <a:pt x="36927" y="812800"/>
                  </a:lnTo>
                  <a:cubicBezTo>
                    <a:pt x="16533" y="812800"/>
                    <a:pt x="0" y="796267"/>
                    <a:pt x="0" y="775873"/>
                  </a:cubicBezTo>
                  <a:lnTo>
                    <a:pt x="0" y="36927"/>
                  </a:lnTo>
                  <a:cubicBezTo>
                    <a:pt x="0" y="16533"/>
                    <a:pt x="16533" y="0"/>
                    <a:pt x="36927" y="0"/>
                  </a:cubicBezTo>
                  <a:close/>
                </a:path>
              </a:pathLst>
            </a:custGeom>
            <a:blipFill>
              <a:blip r:embed="rId8"/>
              <a:stretch>
                <a:fillRect l="-25046" t="0" r="-25046" b="0"/>
              </a:stretch>
            </a:blipFill>
            <a:ln w="95250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6486035" y="2909312"/>
            <a:ext cx="561904" cy="561904"/>
          </a:xfrm>
          <a:custGeom>
            <a:avLst/>
            <a:gdLst/>
            <a:ahLst/>
            <a:cxnLst/>
            <a:rect r="r" b="b" t="t" l="l"/>
            <a:pathLst>
              <a:path h="561904" w="561904">
                <a:moveTo>
                  <a:pt x="0" y="0"/>
                </a:moveTo>
                <a:lnTo>
                  <a:pt x="561903" y="0"/>
                </a:lnTo>
                <a:lnTo>
                  <a:pt x="561903" y="561903"/>
                </a:lnTo>
                <a:lnTo>
                  <a:pt x="0" y="5619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843448" y="333691"/>
            <a:ext cx="8115300" cy="854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99"/>
              </a:lnSpc>
              <a:spcBef>
                <a:spcPct val="0"/>
              </a:spcBef>
            </a:pPr>
            <a:r>
              <a:rPr lang="en-US" b="true" sz="4999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RESPOSTA À QUESTÃO 6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0264395" y="5976960"/>
            <a:ext cx="561904" cy="561904"/>
          </a:xfrm>
          <a:custGeom>
            <a:avLst/>
            <a:gdLst/>
            <a:ahLst/>
            <a:cxnLst/>
            <a:rect r="r" b="b" t="t" l="l"/>
            <a:pathLst>
              <a:path h="561904" w="561904">
                <a:moveTo>
                  <a:pt x="0" y="0"/>
                </a:moveTo>
                <a:lnTo>
                  <a:pt x="561903" y="0"/>
                </a:lnTo>
                <a:lnTo>
                  <a:pt x="561903" y="561903"/>
                </a:lnTo>
                <a:lnTo>
                  <a:pt x="0" y="5619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028700" y="7305226"/>
            <a:ext cx="4308730" cy="876777"/>
            <a:chOff x="0" y="0"/>
            <a:chExt cx="953310" cy="19398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8BCAF1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153408" y="7429934"/>
            <a:ext cx="627361" cy="627361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7936741" y="732251"/>
            <a:ext cx="3250202" cy="1229167"/>
          </a:xfrm>
          <a:custGeom>
            <a:avLst/>
            <a:gdLst/>
            <a:ahLst/>
            <a:cxnLst/>
            <a:rect r="r" b="b" t="t" l="l"/>
            <a:pathLst>
              <a:path h="1229167" w="3250202">
                <a:moveTo>
                  <a:pt x="0" y="0"/>
                </a:moveTo>
                <a:lnTo>
                  <a:pt x="3250203" y="0"/>
                </a:lnTo>
                <a:lnTo>
                  <a:pt x="3250203" y="1229168"/>
                </a:lnTo>
                <a:lnTo>
                  <a:pt x="0" y="12291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7410847" y="3766795"/>
            <a:ext cx="1754307" cy="663447"/>
          </a:xfrm>
          <a:custGeom>
            <a:avLst/>
            <a:gdLst/>
            <a:ahLst/>
            <a:cxnLst/>
            <a:rect r="r" b="b" t="t" l="l"/>
            <a:pathLst>
              <a:path h="663447" w="1754307">
                <a:moveTo>
                  <a:pt x="0" y="0"/>
                </a:moveTo>
                <a:lnTo>
                  <a:pt x="1754306" y="0"/>
                </a:lnTo>
                <a:lnTo>
                  <a:pt x="1754306" y="663447"/>
                </a:lnTo>
                <a:lnTo>
                  <a:pt x="0" y="66344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5608348" y="8872344"/>
            <a:ext cx="1577449" cy="596563"/>
          </a:xfrm>
          <a:custGeom>
            <a:avLst/>
            <a:gdLst/>
            <a:ahLst/>
            <a:cxnLst/>
            <a:rect r="r" b="b" t="t" l="l"/>
            <a:pathLst>
              <a:path h="596563" w="1577449">
                <a:moveTo>
                  <a:pt x="0" y="0"/>
                </a:moveTo>
                <a:lnTo>
                  <a:pt x="1577450" y="0"/>
                </a:lnTo>
                <a:lnTo>
                  <a:pt x="1577450" y="596563"/>
                </a:lnTo>
                <a:lnTo>
                  <a:pt x="0" y="5965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926414" y="1055281"/>
            <a:ext cx="9797598" cy="6067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27"/>
              </a:lnSpc>
            </a:pPr>
            <a:r>
              <a:rPr lang="en-US" sz="793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O BICO DO CAGARRO, DE COR CINZENTA, TEM UMA ESPÉCIE DE GANCHO QUE FACILITA A CAPTURA DO PEIXE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780769" y="7546447"/>
            <a:ext cx="355666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FALSO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04072" y="7546447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B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389345" y="8361348"/>
            <a:ext cx="9797598" cy="60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07"/>
              </a:lnSpc>
            </a:pPr>
            <a:r>
              <a:rPr lang="en-US" sz="383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A COR DO BICO É AMARELA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362209" y="6424949"/>
            <a:ext cx="20354006" cy="7510953"/>
          </a:xfrm>
          <a:custGeom>
            <a:avLst/>
            <a:gdLst/>
            <a:ahLst/>
            <a:cxnLst/>
            <a:rect r="r" b="b" t="t" l="l"/>
            <a:pathLst>
              <a:path h="7510953" w="20354006">
                <a:moveTo>
                  <a:pt x="0" y="0"/>
                </a:moveTo>
                <a:lnTo>
                  <a:pt x="20354006" y="0"/>
                </a:lnTo>
                <a:lnTo>
                  <a:pt x="20354006" y="7510953"/>
                </a:lnTo>
                <a:lnTo>
                  <a:pt x="0" y="7510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177580" y="5608187"/>
            <a:ext cx="3361632" cy="5147631"/>
          </a:xfrm>
          <a:custGeom>
            <a:avLst/>
            <a:gdLst/>
            <a:ahLst/>
            <a:cxnLst/>
            <a:rect r="r" b="b" t="t" l="l"/>
            <a:pathLst>
              <a:path h="5147631" w="3361632">
                <a:moveTo>
                  <a:pt x="0" y="0"/>
                </a:moveTo>
                <a:lnTo>
                  <a:pt x="3361632" y="0"/>
                </a:lnTo>
                <a:lnTo>
                  <a:pt x="3361632" y="5147631"/>
                </a:lnTo>
                <a:lnTo>
                  <a:pt x="0" y="5147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146759" y="8317709"/>
            <a:ext cx="4654777" cy="2149661"/>
          </a:xfrm>
          <a:custGeom>
            <a:avLst/>
            <a:gdLst/>
            <a:ahLst/>
            <a:cxnLst/>
            <a:rect r="r" b="b" t="t" l="l"/>
            <a:pathLst>
              <a:path h="2149661" w="4654777">
                <a:moveTo>
                  <a:pt x="0" y="0"/>
                </a:moveTo>
                <a:lnTo>
                  <a:pt x="4654777" y="0"/>
                </a:lnTo>
                <a:lnTo>
                  <a:pt x="4654777" y="2149661"/>
                </a:lnTo>
                <a:lnTo>
                  <a:pt x="0" y="21496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5662086"/>
            <a:ext cx="4308730" cy="876777"/>
            <a:chOff x="0" y="0"/>
            <a:chExt cx="953310" cy="19398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153408" y="5786794"/>
            <a:ext cx="627361" cy="627361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28700" y="6853103"/>
            <a:ext cx="4308730" cy="876777"/>
            <a:chOff x="0" y="0"/>
            <a:chExt cx="953310" cy="19398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153408" y="6977810"/>
            <a:ext cx="627361" cy="627361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5927499" y="6853103"/>
            <a:ext cx="4308730" cy="876777"/>
            <a:chOff x="0" y="0"/>
            <a:chExt cx="953310" cy="19398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6052207" y="6977810"/>
            <a:ext cx="627361" cy="627361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5927499" y="5662086"/>
            <a:ext cx="4308730" cy="876777"/>
            <a:chOff x="0" y="0"/>
            <a:chExt cx="953310" cy="193988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6052207" y="5786794"/>
            <a:ext cx="627361" cy="627361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0">
            <a:off x="16233295" y="1770452"/>
            <a:ext cx="3250202" cy="1229167"/>
          </a:xfrm>
          <a:custGeom>
            <a:avLst/>
            <a:gdLst/>
            <a:ahLst/>
            <a:cxnLst/>
            <a:rect r="r" b="b" t="t" l="l"/>
            <a:pathLst>
              <a:path h="1229167" w="3250202">
                <a:moveTo>
                  <a:pt x="0" y="0"/>
                </a:moveTo>
                <a:lnTo>
                  <a:pt x="3250202" y="0"/>
                </a:lnTo>
                <a:lnTo>
                  <a:pt x="3250202" y="1229167"/>
                </a:lnTo>
                <a:lnTo>
                  <a:pt x="0" y="12291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8081864" y="960879"/>
            <a:ext cx="2041112" cy="771911"/>
          </a:xfrm>
          <a:custGeom>
            <a:avLst/>
            <a:gdLst/>
            <a:ahLst/>
            <a:cxnLst/>
            <a:rect r="r" b="b" t="t" l="l"/>
            <a:pathLst>
              <a:path h="771911" w="2041112">
                <a:moveTo>
                  <a:pt x="0" y="0"/>
                </a:moveTo>
                <a:lnTo>
                  <a:pt x="2041112" y="0"/>
                </a:lnTo>
                <a:lnTo>
                  <a:pt x="2041112" y="771912"/>
                </a:lnTo>
                <a:lnTo>
                  <a:pt x="0" y="771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2568896" y="3239855"/>
            <a:ext cx="2860508" cy="2855307"/>
          </a:xfrm>
          <a:custGeom>
            <a:avLst/>
            <a:gdLst/>
            <a:ahLst/>
            <a:cxnLst/>
            <a:rect r="r" b="b" t="t" l="l"/>
            <a:pathLst>
              <a:path h="2855307" w="2860508">
                <a:moveTo>
                  <a:pt x="0" y="0"/>
                </a:moveTo>
                <a:lnTo>
                  <a:pt x="2860508" y="0"/>
                </a:lnTo>
                <a:lnTo>
                  <a:pt x="2860508" y="2855307"/>
                </a:lnTo>
                <a:lnTo>
                  <a:pt x="0" y="28553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1028700" y="1699686"/>
            <a:ext cx="9813523" cy="3648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27"/>
              </a:lnSpc>
            </a:pPr>
            <a:r>
              <a:rPr lang="en-US" sz="793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COMO SE DESIGNAM AS SUAS NARINAS? GLÂNDULAS...</a:t>
            </a:r>
          </a:p>
        </p:txBody>
      </p:sp>
      <p:sp>
        <p:nvSpPr>
          <p:cNvPr name="Freeform 33" id="33"/>
          <p:cNvSpPr/>
          <p:nvPr/>
        </p:nvSpPr>
        <p:spPr>
          <a:xfrm flipH="false" flipV="false" rot="0">
            <a:off x="16442851" y="4245011"/>
            <a:ext cx="716736" cy="480473"/>
          </a:xfrm>
          <a:custGeom>
            <a:avLst/>
            <a:gdLst/>
            <a:ahLst/>
            <a:cxnLst/>
            <a:rect r="r" b="b" t="t" l="l"/>
            <a:pathLst>
              <a:path h="480473" w="716736">
                <a:moveTo>
                  <a:pt x="0" y="0"/>
                </a:moveTo>
                <a:lnTo>
                  <a:pt x="716736" y="0"/>
                </a:lnTo>
                <a:lnTo>
                  <a:pt x="716736" y="480473"/>
                </a:lnTo>
                <a:lnTo>
                  <a:pt x="0" y="4804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80832" t="-100035" r="0" b="-23437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0349103" y="2759382"/>
            <a:ext cx="716736" cy="480473"/>
          </a:xfrm>
          <a:custGeom>
            <a:avLst/>
            <a:gdLst/>
            <a:ahLst/>
            <a:cxnLst/>
            <a:rect r="r" b="b" t="t" l="l"/>
            <a:pathLst>
              <a:path h="480473" w="716736">
                <a:moveTo>
                  <a:pt x="0" y="0"/>
                </a:moveTo>
                <a:lnTo>
                  <a:pt x="716736" y="0"/>
                </a:lnTo>
                <a:lnTo>
                  <a:pt x="716736" y="480473"/>
                </a:lnTo>
                <a:lnTo>
                  <a:pt x="0" y="4804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80832" t="-100035" r="0" b="-23437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5608348" y="8872344"/>
            <a:ext cx="1577449" cy="596563"/>
          </a:xfrm>
          <a:custGeom>
            <a:avLst/>
            <a:gdLst/>
            <a:ahLst/>
            <a:cxnLst/>
            <a:rect r="r" b="b" t="t" l="l"/>
            <a:pathLst>
              <a:path h="596563" w="1577449">
                <a:moveTo>
                  <a:pt x="0" y="0"/>
                </a:moveTo>
                <a:lnTo>
                  <a:pt x="1577450" y="0"/>
                </a:lnTo>
                <a:lnTo>
                  <a:pt x="1577450" y="596563"/>
                </a:lnTo>
                <a:lnTo>
                  <a:pt x="0" y="5965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6" id="36"/>
          <p:cNvSpPr txBox="true"/>
          <p:nvPr/>
        </p:nvSpPr>
        <p:spPr>
          <a:xfrm rot="0">
            <a:off x="12568896" y="942975"/>
            <a:ext cx="4690404" cy="854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99"/>
              </a:lnSpc>
              <a:spcBef>
                <a:spcPct val="0"/>
              </a:spcBef>
            </a:pPr>
            <a:r>
              <a:rPr lang="en-US" b="true" sz="4999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QUESTÃO 7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780769" y="5903307"/>
            <a:ext cx="355666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TUBULARES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204072" y="5903307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A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780769" y="7094324"/>
            <a:ext cx="355666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CIRCULARES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204072" y="7094324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C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6676529" y="7094324"/>
            <a:ext cx="355970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ARREDONDADAS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6102871" y="7094324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D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6676529" y="5903307"/>
            <a:ext cx="355970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COMPOSTAS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6102871" y="5903307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B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362209" y="6424949"/>
            <a:ext cx="20354006" cy="7510953"/>
          </a:xfrm>
          <a:custGeom>
            <a:avLst/>
            <a:gdLst/>
            <a:ahLst/>
            <a:cxnLst/>
            <a:rect r="r" b="b" t="t" l="l"/>
            <a:pathLst>
              <a:path h="7510953" w="20354006">
                <a:moveTo>
                  <a:pt x="0" y="0"/>
                </a:moveTo>
                <a:lnTo>
                  <a:pt x="20354006" y="0"/>
                </a:lnTo>
                <a:lnTo>
                  <a:pt x="20354006" y="7510953"/>
                </a:lnTo>
                <a:lnTo>
                  <a:pt x="0" y="7510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177580" y="5608187"/>
            <a:ext cx="3361632" cy="5147631"/>
          </a:xfrm>
          <a:custGeom>
            <a:avLst/>
            <a:gdLst/>
            <a:ahLst/>
            <a:cxnLst/>
            <a:rect r="r" b="b" t="t" l="l"/>
            <a:pathLst>
              <a:path h="5147631" w="3361632">
                <a:moveTo>
                  <a:pt x="0" y="0"/>
                </a:moveTo>
                <a:lnTo>
                  <a:pt x="3361632" y="0"/>
                </a:lnTo>
                <a:lnTo>
                  <a:pt x="3361632" y="5147631"/>
                </a:lnTo>
                <a:lnTo>
                  <a:pt x="0" y="5147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146759" y="8317709"/>
            <a:ext cx="4654777" cy="2149661"/>
          </a:xfrm>
          <a:custGeom>
            <a:avLst/>
            <a:gdLst/>
            <a:ahLst/>
            <a:cxnLst/>
            <a:rect r="r" b="b" t="t" l="l"/>
            <a:pathLst>
              <a:path h="2149661" w="4654777">
                <a:moveTo>
                  <a:pt x="0" y="0"/>
                </a:moveTo>
                <a:lnTo>
                  <a:pt x="4654777" y="0"/>
                </a:lnTo>
                <a:lnTo>
                  <a:pt x="4654777" y="2149661"/>
                </a:lnTo>
                <a:lnTo>
                  <a:pt x="0" y="21496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-233087">
            <a:off x="11344753" y="3067121"/>
            <a:ext cx="4822092" cy="4822092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36927" y="0"/>
                  </a:moveTo>
                  <a:lnTo>
                    <a:pt x="775873" y="0"/>
                  </a:lnTo>
                  <a:cubicBezTo>
                    <a:pt x="796267" y="0"/>
                    <a:pt x="812800" y="16533"/>
                    <a:pt x="812800" y="36927"/>
                  </a:cubicBezTo>
                  <a:lnTo>
                    <a:pt x="812800" y="775873"/>
                  </a:lnTo>
                  <a:cubicBezTo>
                    <a:pt x="812800" y="796267"/>
                    <a:pt x="796267" y="812800"/>
                    <a:pt x="775873" y="812800"/>
                  </a:cubicBezTo>
                  <a:lnTo>
                    <a:pt x="36927" y="812800"/>
                  </a:lnTo>
                  <a:cubicBezTo>
                    <a:pt x="16533" y="812800"/>
                    <a:pt x="0" y="796267"/>
                    <a:pt x="0" y="775873"/>
                  </a:cubicBezTo>
                  <a:lnTo>
                    <a:pt x="0" y="36927"/>
                  </a:lnTo>
                  <a:cubicBezTo>
                    <a:pt x="0" y="16533"/>
                    <a:pt x="16533" y="0"/>
                    <a:pt x="36927" y="0"/>
                  </a:cubicBezTo>
                  <a:close/>
                </a:path>
              </a:pathLst>
            </a:custGeom>
            <a:blipFill>
              <a:blip r:embed="rId8"/>
              <a:stretch>
                <a:fillRect l="-24931" t="0" r="-24931" b="0"/>
              </a:stretch>
            </a:blipFill>
            <a:ln w="95250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6486035" y="2909312"/>
            <a:ext cx="561904" cy="561904"/>
          </a:xfrm>
          <a:custGeom>
            <a:avLst/>
            <a:gdLst/>
            <a:ahLst/>
            <a:cxnLst/>
            <a:rect r="r" b="b" t="t" l="l"/>
            <a:pathLst>
              <a:path h="561904" w="561904">
                <a:moveTo>
                  <a:pt x="0" y="0"/>
                </a:moveTo>
                <a:lnTo>
                  <a:pt x="561903" y="0"/>
                </a:lnTo>
                <a:lnTo>
                  <a:pt x="561903" y="561903"/>
                </a:lnTo>
                <a:lnTo>
                  <a:pt x="0" y="5619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843448" y="333691"/>
            <a:ext cx="8115300" cy="854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99"/>
              </a:lnSpc>
              <a:spcBef>
                <a:spcPct val="0"/>
              </a:spcBef>
            </a:pPr>
            <a:r>
              <a:rPr lang="en-US" b="true" sz="4999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RESPOSTA À QUESTÃO 7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0264395" y="5976960"/>
            <a:ext cx="561904" cy="561904"/>
          </a:xfrm>
          <a:custGeom>
            <a:avLst/>
            <a:gdLst/>
            <a:ahLst/>
            <a:cxnLst/>
            <a:rect r="r" b="b" t="t" l="l"/>
            <a:pathLst>
              <a:path h="561904" w="561904">
                <a:moveTo>
                  <a:pt x="0" y="0"/>
                </a:moveTo>
                <a:lnTo>
                  <a:pt x="561903" y="0"/>
                </a:lnTo>
                <a:lnTo>
                  <a:pt x="561903" y="561903"/>
                </a:lnTo>
                <a:lnTo>
                  <a:pt x="0" y="5619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028700" y="6856405"/>
            <a:ext cx="4308730" cy="876777"/>
            <a:chOff x="0" y="0"/>
            <a:chExt cx="953310" cy="19398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8BCAF1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153408" y="6981112"/>
            <a:ext cx="627361" cy="627361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7936741" y="732251"/>
            <a:ext cx="3250202" cy="1229167"/>
          </a:xfrm>
          <a:custGeom>
            <a:avLst/>
            <a:gdLst/>
            <a:ahLst/>
            <a:cxnLst/>
            <a:rect r="r" b="b" t="t" l="l"/>
            <a:pathLst>
              <a:path h="1229167" w="3250202">
                <a:moveTo>
                  <a:pt x="0" y="0"/>
                </a:moveTo>
                <a:lnTo>
                  <a:pt x="3250203" y="0"/>
                </a:lnTo>
                <a:lnTo>
                  <a:pt x="3250203" y="1229168"/>
                </a:lnTo>
                <a:lnTo>
                  <a:pt x="0" y="12291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7410847" y="3766795"/>
            <a:ext cx="1754307" cy="663447"/>
          </a:xfrm>
          <a:custGeom>
            <a:avLst/>
            <a:gdLst/>
            <a:ahLst/>
            <a:cxnLst/>
            <a:rect r="r" b="b" t="t" l="l"/>
            <a:pathLst>
              <a:path h="663447" w="1754307">
                <a:moveTo>
                  <a:pt x="0" y="0"/>
                </a:moveTo>
                <a:lnTo>
                  <a:pt x="1754306" y="0"/>
                </a:lnTo>
                <a:lnTo>
                  <a:pt x="1754306" y="663447"/>
                </a:lnTo>
                <a:lnTo>
                  <a:pt x="0" y="66344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5608348" y="8872344"/>
            <a:ext cx="1577449" cy="596563"/>
          </a:xfrm>
          <a:custGeom>
            <a:avLst/>
            <a:gdLst/>
            <a:ahLst/>
            <a:cxnLst/>
            <a:rect r="r" b="b" t="t" l="l"/>
            <a:pathLst>
              <a:path h="596563" w="1577449">
                <a:moveTo>
                  <a:pt x="0" y="0"/>
                </a:moveTo>
                <a:lnTo>
                  <a:pt x="1577450" y="0"/>
                </a:lnTo>
                <a:lnTo>
                  <a:pt x="1577450" y="596563"/>
                </a:lnTo>
                <a:lnTo>
                  <a:pt x="0" y="5965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227420" y="1942369"/>
            <a:ext cx="9797598" cy="485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27"/>
              </a:lnSpc>
            </a:pPr>
            <a:r>
              <a:rPr lang="en-US" sz="793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COMO SE DESIGNAM AS SUAS NARINAS? GLÂNDULAS...</a:t>
            </a:r>
          </a:p>
          <a:p>
            <a:pPr algn="l">
              <a:lnSpc>
                <a:spcPts val="9527"/>
              </a:lnSpc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1780769" y="7097626"/>
            <a:ext cx="355666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TUBULARES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04072" y="7097626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A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362209" y="6424949"/>
            <a:ext cx="20354006" cy="7510953"/>
          </a:xfrm>
          <a:custGeom>
            <a:avLst/>
            <a:gdLst/>
            <a:ahLst/>
            <a:cxnLst/>
            <a:rect r="r" b="b" t="t" l="l"/>
            <a:pathLst>
              <a:path h="7510953" w="20354006">
                <a:moveTo>
                  <a:pt x="0" y="0"/>
                </a:moveTo>
                <a:lnTo>
                  <a:pt x="20354006" y="0"/>
                </a:lnTo>
                <a:lnTo>
                  <a:pt x="20354006" y="7510953"/>
                </a:lnTo>
                <a:lnTo>
                  <a:pt x="0" y="7510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177580" y="5608187"/>
            <a:ext cx="3361632" cy="5147631"/>
          </a:xfrm>
          <a:custGeom>
            <a:avLst/>
            <a:gdLst/>
            <a:ahLst/>
            <a:cxnLst/>
            <a:rect r="r" b="b" t="t" l="l"/>
            <a:pathLst>
              <a:path h="5147631" w="3361632">
                <a:moveTo>
                  <a:pt x="0" y="0"/>
                </a:moveTo>
                <a:lnTo>
                  <a:pt x="3361632" y="0"/>
                </a:lnTo>
                <a:lnTo>
                  <a:pt x="3361632" y="5147631"/>
                </a:lnTo>
                <a:lnTo>
                  <a:pt x="0" y="5147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146759" y="8317709"/>
            <a:ext cx="4654777" cy="2149661"/>
          </a:xfrm>
          <a:custGeom>
            <a:avLst/>
            <a:gdLst/>
            <a:ahLst/>
            <a:cxnLst/>
            <a:rect r="r" b="b" t="t" l="l"/>
            <a:pathLst>
              <a:path h="2149661" w="4654777">
                <a:moveTo>
                  <a:pt x="0" y="0"/>
                </a:moveTo>
                <a:lnTo>
                  <a:pt x="4654777" y="0"/>
                </a:lnTo>
                <a:lnTo>
                  <a:pt x="4654777" y="2149661"/>
                </a:lnTo>
                <a:lnTo>
                  <a:pt x="0" y="21496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5662086"/>
            <a:ext cx="4308730" cy="876777"/>
            <a:chOff x="0" y="0"/>
            <a:chExt cx="953310" cy="19398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153408" y="5786794"/>
            <a:ext cx="627361" cy="627361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28700" y="6853103"/>
            <a:ext cx="4308730" cy="876777"/>
            <a:chOff x="0" y="0"/>
            <a:chExt cx="953310" cy="19398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153408" y="6977810"/>
            <a:ext cx="627361" cy="627361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5927499" y="6853103"/>
            <a:ext cx="4308730" cy="876777"/>
            <a:chOff x="0" y="0"/>
            <a:chExt cx="953310" cy="19398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6052207" y="6977810"/>
            <a:ext cx="627361" cy="627361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5927499" y="5662086"/>
            <a:ext cx="4308730" cy="876777"/>
            <a:chOff x="0" y="0"/>
            <a:chExt cx="953310" cy="193988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6052207" y="5786794"/>
            <a:ext cx="627361" cy="627361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0">
            <a:off x="16233295" y="1770452"/>
            <a:ext cx="3250202" cy="1229167"/>
          </a:xfrm>
          <a:custGeom>
            <a:avLst/>
            <a:gdLst/>
            <a:ahLst/>
            <a:cxnLst/>
            <a:rect r="r" b="b" t="t" l="l"/>
            <a:pathLst>
              <a:path h="1229167" w="3250202">
                <a:moveTo>
                  <a:pt x="0" y="0"/>
                </a:moveTo>
                <a:lnTo>
                  <a:pt x="3250202" y="0"/>
                </a:lnTo>
                <a:lnTo>
                  <a:pt x="3250202" y="1229167"/>
                </a:lnTo>
                <a:lnTo>
                  <a:pt x="0" y="12291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8081864" y="960879"/>
            <a:ext cx="2041112" cy="771911"/>
          </a:xfrm>
          <a:custGeom>
            <a:avLst/>
            <a:gdLst/>
            <a:ahLst/>
            <a:cxnLst/>
            <a:rect r="r" b="b" t="t" l="l"/>
            <a:pathLst>
              <a:path h="771911" w="2041112">
                <a:moveTo>
                  <a:pt x="0" y="0"/>
                </a:moveTo>
                <a:lnTo>
                  <a:pt x="2041112" y="0"/>
                </a:lnTo>
                <a:lnTo>
                  <a:pt x="2041112" y="771912"/>
                </a:lnTo>
                <a:lnTo>
                  <a:pt x="0" y="771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2568896" y="3239855"/>
            <a:ext cx="2860508" cy="2855307"/>
          </a:xfrm>
          <a:custGeom>
            <a:avLst/>
            <a:gdLst/>
            <a:ahLst/>
            <a:cxnLst/>
            <a:rect r="r" b="b" t="t" l="l"/>
            <a:pathLst>
              <a:path h="2855307" w="2860508">
                <a:moveTo>
                  <a:pt x="0" y="0"/>
                </a:moveTo>
                <a:lnTo>
                  <a:pt x="2860508" y="0"/>
                </a:lnTo>
                <a:lnTo>
                  <a:pt x="2860508" y="2855307"/>
                </a:lnTo>
                <a:lnTo>
                  <a:pt x="0" y="28553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1020738" y="2347386"/>
            <a:ext cx="9813523" cy="2438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27"/>
              </a:lnSpc>
            </a:pPr>
            <a:r>
              <a:rPr lang="en-US" sz="793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QUAL A FUNÇÃO DESSAS NARINAS?</a:t>
            </a:r>
          </a:p>
        </p:txBody>
      </p:sp>
      <p:sp>
        <p:nvSpPr>
          <p:cNvPr name="Freeform 33" id="33"/>
          <p:cNvSpPr/>
          <p:nvPr/>
        </p:nvSpPr>
        <p:spPr>
          <a:xfrm flipH="false" flipV="false" rot="0">
            <a:off x="16442851" y="4245011"/>
            <a:ext cx="716736" cy="480473"/>
          </a:xfrm>
          <a:custGeom>
            <a:avLst/>
            <a:gdLst/>
            <a:ahLst/>
            <a:cxnLst/>
            <a:rect r="r" b="b" t="t" l="l"/>
            <a:pathLst>
              <a:path h="480473" w="716736">
                <a:moveTo>
                  <a:pt x="0" y="0"/>
                </a:moveTo>
                <a:lnTo>
                  <a:pt x="716736" y="0"/>
                </a:lnTo>
                <a:lnTo>
                  <a:pt x="716736" y="480473"/>
                </a:lnTo>
                <a:lnTo>
                  <a:pt x="0" y="4804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80832" t="-100035" r="0" b="-23437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0349103" y="2759382"/>
            <a:ext cx="716736" cy="480473"/>
          </a:xfrm>
          <a:custGeom>
            <a:avLst/>
            <a:gdLst/>
            <a:ahLst/>
            <a:cxnLst/>
            <a:rect r="r" b="b" t="t" l="l"/>
            <a:pathLst>
              <a:path h="480473" w="716736">
                <a:moveTo>
                  <a:pt x="0" y="0"/>
                </a:moveTo>
                <a:lnTo>
                  <a:pt x="716736" y="0"/>
                </a:lnTo>
                <a:lnTo>
                  <a:pt x="716736" y="480473"/>
                </a:lnTo>
                <a:lnTo>
                  <a:pt x="0" y="4804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80832" t="-100035" r="0" b="-23437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5608348" y="8872344"/>
            <a:ext cx="1577449" cy="596563"/>
          </a:xfrm>
          <a:custGeom>
            <a:avLst/>
            <a:gdLst/>
            <a:ahLst/>
            <a:cxnLst/>
            <a:rect r="r" b="b" t="t" l="l"/>
            <a:pathLst>
              <a:path h="596563" w="1577449">
                <a:moveTo>
                  <a:pt x="0" y="0"/>
                </a:moveTo>
                <a:lnTo>
                  <a:pt x="1577450" y="0"/>
                </a:lnTo>
                <a:lnTo>
                  <a:pt x="1577450" y="596563"/>
                </a:lnTo>
                <a:lnTo>
                  <a:pt x="0" y="5965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6" id="36"/>
          <p:cNvSpPr txBox="true"/>
          <p:nvPr/>
        </p:nvSpPr>
        <p:spPr>
          <a:xfrm rot="0">
            <a:off x="12568896" y="942975"/>
            <a:ext cx="4690404" cy="854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99"/>
              </a:lnSpc>
              <a:spcBef>
                <a:spcPct val="0"/>
              </a:spcBef>
            </a:pPr>
            <a:r>
              <a:rPr lang="en-US" b="true" sz="4999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QUESTÃO 8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780769" y="5903307"/>
            <a:ext cx="355666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EXPELIR ÁGUA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204072" y="5903307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A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780769" y="7094324"/>
            <a:ext cx="355666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EXPELIR BACTÉRIAS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204072" y="7094324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C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6676529" y="7094324"/>
            <a:ext cx="355970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EXPELIR SAL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6102871" y="7094324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D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6676529" y="5903307"/>
            <a:ext cx="355970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EXPELIR OXIGÉNIO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6102871" y="5903307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B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362209" y="6424949"/>
            <a:ext cx="20354006" cy="7510953"/>
          </a:xfrm>
          <a:custGeom>
            <a:avLst/>
            <a:gdLst/>
            <a:ahLst/>
            <a:cxnLst/>
            <a:rect r="r" b="b" t="t" l="l"/>
            <a:pathLst>
              <a:path h="7510953" w="20354006">
                <a:moveTo>
                  <a:pt x="0" y="0"/>
                </a:moveTo>
                <a:lnTo>
                  <a:pt x="20354006" y="0"/>
                </a:lnTo>
                <a:lnTo>
                  <a:pt x="20354006" y="7510953"/>
                </a:lnTo>
                <a:lnTo>
                  <a:pt x="0" y="7510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177580" y="5608187"/>
            <a:ext cx="3361632" cy="5147631"/>
          </a:xfrm>
          <a:custGeom>
            <a:avLst/>
            <a:gdLst/>
            <a:ahLst/>
            <a:cxnLst/>
            <a:rect r="r" b="b" t="t" l="l"/>
            <a:pathLst>
              <a:path h="5147631" w="3361632">
                <a:moveTo>
                  <a:pt x="0" y="0"/>
                </a:moveTo>
                <a:lnTo>
                  <a:pt x="3361632" y="0"/>
                </a:lnTo>
                <a:lnTo>
                  <a:pt x="3361632" y="5147631"/>
                </a:lnTo>
                <a:lnTo>
                  <a:pt x="0" y="5147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146759" y="8317709"/>
            <a:ext cx="4654777" cy="2149661"/>
          </a:xfrm>
          <a:custGeom>
            <a:avLst/>
            <a:gdLst/>
            <a:ahLst/>
            <a:cxnLst/>
            <a:rect r="r" b="b" t="t" l="l"/>
            <a:pathLst>
              <a:path h="2149661" w="4654777">
                <a:moveTo>
                  <a:pt x="0" y="0"/>
                </a:moveTo>
                <a:lnTo>
                  <a:pt x="4654777" y="0"/>
                </a:lnTo>
                <a:lnTo>
                  <a:pt x="4654777" y="2149661"/>
                </a:lnTo>
                <a:lnTo>
                  <a:pt x="0" y="21496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-233087">
            <a:off x="11344753" y="3067121"/>
            <a:ext cx="4822092" cy="4822092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36927" y="0"/>
                  </a:moveTo>
                  <a:lnTo>
                    <a:pt x="775873" y="0"/>
                  </a:lnTo>
                  <a:cubicBezTo>
                    <a:pt x="796267" y="0"/>
                    <a:pt x="812800" y="16533"/>
                    <a:pt x="812800" y="36927"/>
                  </a:cubicBezTo>
                  <a:lnTo>
                    <a:pt x="812800" y="775873"/>
                  </a:lnTo>
                  <a:cubicBezTo>
                    <a:pt x="812800" y="796267"/>
                    <a:pt x="796267" y="812800"/>
                    <a:pt x="775873" y="812800"/>
                  </a:cubicBezTo>
                  <a:lnTo>
                    <a:pt x="36927" y="812800"/>
                  </a:lnTo>
                  <a:cubicBezTo>
                    <a:pt x="16533" y="812800"/>
                    <a:pt x="0" y="796267"/>
                    <a:pt x="0" y="775873"/>
                  </a:cubicBezTo>
                  <a:lnTo>
                    <a:pt x="0" y="36927"/>
                  </a:lnTo>
                  <a:cubicBezTo>
                    <a:pt x="0" y="16533"/>
                    <a:pt x="16533" y="0"/>
                    <a:pt x="36927" y="0"/>
                  </a:cubicBezTo>
                  <a:close/>
                </a:path>
              </a:pathLst>
            </a:custGeom>
            <a:blipFill>
              <a:blip r:embed="rId8"/>
              <a:stretch>
                <a:fillRect l="-67642" t="-10223" r="-35622" b="-24693"/>
              </a:stretch>
            </a:blipFill>
            <a:ln w="95250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6486035" y="2909312"/>
            <a:ext cx="561904" cy="561904"/>
          </a:xfrm>
          <a:custGeom>
            <a:avLst/>
            <a:gdLst/>
            <a:ahLst/>
            <a:cxnLst/>
            <a:rect r="r" b="b" t="t" l="l"/>
            <a:pathLst>
              <a:path h="561904" w="561904">
                <a:moveTo>
                  <a:pt x="0" y="0"/>
                </a:moveTo>
                <a:lnTo>
                  <a:pt x="561903" y="0"/>
                </a:lnTo>
                <a:lnTo>
                  <a:pt x="561903" y="561903"/>
                </a:lnTo>
                <a:lnTo>
                  <a:pt x="0" y="5619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843448" y="333691"/>
            <a:ext cx="8115300" cy="854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99"/>
              </a:lnSpc>
              <a:spcBef>
                <a:spcPct val="0"/>
              </a:spcBef>
            </a:pPr>
            <a:r>
              <a:rPr lang="en-US" b="true" sz="4999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RESPOSTA À QUESTÃO 8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0264395" y="5976960"/>
            <a:ext cx="561904" cy="561904"/>
          </a:xfrm>
          <a:custGeom>
            <a:avLst/>
            <a:gdLst/>
            <a:ahLst/>
            <a:cxnLst/>
            <a:rect r="r" b="b" t="t" l="l"/>
            <a:pathLst>
              <a:path h="561904" w="561904">
                <a:moveTo>
                  <a:pt x="0" y="0"/>
                </a:moveTo>
                <a:lnTo>
                  <a:pt x="561903" y="0"/>
                </a:lnTo>
                <a:lnTo>
                  <a:pt x="561903" y="561903"/>
                </a:lnTo>
                <a:lnTo>
                  <a:pt x="0" y="5619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028700" y="6856405"/>
            <a:ext cx="4308730" cy="876777"/>
            <a:chOff x="0" y="0"/>
            <a:chExt cx="953310" cy="19398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8BCAF1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153408" y="6981112"/>
            <a:ext cx="627361" cy="627361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7936741" y="732251"/>
            <a:ext cx="3250202" cy="1229167"/>
          </a:xfrm>
          <a:custGeom>
            <a:avLst/>
            <a:gdLst/>
            <a:ahLst/>
            <a:cxnLst/>
            <a:rect r="r" b="b" t="t" l="l"/>
            <a:pathLst>
              <a:path h="1229167" w="3250202">
                <a:moveTo>
                  <a:pt x="0" y="0"/>
                </a:moveTo>
                <a:lnTo>
                  <a:pt x="3250203" y="0"/>
                </a:lnTo>
                <a:lnTo>
                  <a:pt x="3250203" y="1229168"/>
                </a:lnTo>
                <a:lnTo>
                  <a:pt x="0" y="12291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7410847" y="3766795"/>
            <a:ext cx="1754307" cy="663447"/>
          </a:xfrm>
          <a:custGeom>
            <a:avLst/>
            <a:gdLst/>
            <a:ahLst/>
            <a:cxnLst/>
            <a:rect r="r" b="b" t="t" l="l"/>
            <a:pathLst>
              <a:path h="663447" w="1754307">
                <a:moveTo>
                  <a:pt x="0" y="0"/>
                </a:moveTo>
                <a:lnTo>
                  <a:pt x="1754306" y="0"/>
                </a:lnTo>
                <a:lnTo>
                  <a:pt x="1754306" y="663447"/>
                </a:lnTo>
                <a:lnTo>
                  <a:pt x="0" y="66344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5608348" y="8872344"/>
            <a:ext cx="1577449" cy="596563"/>
          </a:xfrm>
          <a:custGeom>
            <a:avLst/>
            <a:gdLst/>
            <a:ahLst/>
            <a:cxnLst/>
            <a:rect r="r" b="b" t="t" l="l"/>
            <a:pathLst>
              <a:path h="596563" w="1577449">
                <a:moveTo>
                  <a:pt x="0" y="0"/>
                </a:moveTo>
                <a:lnTo>
                  <a:pt x="1577450" y="0"/>
                </a:lnTo>
                <a:lnTo>
                  <a:pt x="1577450" y="596563"/>
                </a:lnTo>
                <a:lnTo>
                  <a:pt x="0" y="5965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028700" y="3747745"/>
            <a:ext cx="9797598" cy="3648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27"/>
              </a:lnSpc>
            </a:pPr>
            <a:r>
              <a:rPr lang="en-US" sz="793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QUAL A FUNÇÃO DESSAS NARINAS?</a:t>
            </a:r>
          </a:p>
          <a:p>
            <a:pPr algn="l">
              <a:lnSpc>
                <a:spcPts val="9527"/>
              </a:lnSpc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1780769" y="7097626"/>
            <a:ext cx="355666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EXPELIR SAL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04072" y="7097626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D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362209" y="6424949"/>
            <a:ext cx="20354006" cy="7510953"/>
          </a:xfrm>
          <a:custGeom>
            <a:avLst/>
            <a:gdLst/>
            <a:ahLst/>
            <a:cxnLst/>
            <a:rect r="r" b="b" t="t" l="l"/>
            <a:pathLst>
              <a:path h="7510953" w="20354006">
                <a:moveTo>
                  <a:pt x="0" y="0"/>
                </a:moveTo>
                <a:lnTo>
                  <a:pt x="20354006" y="0"/>
                </a:lnTo>
                <a:lnTo>
                  <a:pt x="20354006" y="7510953"/>
                </a:lnTo>
                <a:lnTo>
                  <a:pt x="0" y="7510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177580" y="5608187"/>
            <a:ext cx="3361632" cy="5147631"/>
          </a:xfrm>
          <a:custGeom>
            <a:avLst/>
            <a:gdLst/>
            <a:ahLst/>
            <a:cxnLst/>
            <a:rect r="r" b="b" t="t" l="l"/>
            <a:pathLst>
              <a:path h="5147631" w="3361632">
                <a:moveTo>
                  <a:pt x="0" y="0"/>
                </a:moveTo>
                <a:lnTo>
                  <a:pt x="3361632" y="0"/>
                </a:lnTo>
                <a:lnTo>
                  <a:pt x="3361632" y="5147631"/>
                </a:lnTo>
                <a:lnTo>
                  <a:pt x="0" y="5147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146759" y="8317709"/>
            <a:ext cx="4654777" cy="2149661"/>
          </a:xfrm>
          <a:custGeom>
            <a:avLst/>
            <a:gdLst/>
            <a:ahLst/>
            <a:cxnLst/>
            <a:rect r="r" b="b" t="t" l="l"/>
            <a:pathLst>
              <a:path h="2149661" w="4654777">
                <a:moveTo>
                  <a:pt x="0" y="0"/>
                </a:moveTo>
                <a:lnTo>
                  <a:pt x="4654777" y="0"/>
                </a:lnTo>
                <a:lnTo>
                  <a:pt x="4654777" y="2149661"/>
                </a:lnTo>
                <a:lnTo>
                  <a:pt x="0" y="21496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7305226"/>
            <a:ext cx="4308730" cy="876777"/>
            <a:chOff x="0" y="0"/>
            <a:chExt cx="953310" cy="19398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153408" y="7429934"/>
            <a:ext cx="627361" cy="627361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6040373" y="7305226"/>
            <a:ext cx="4308730" cy="876777"/>
            <a:chOff x="0" y="0"/>
            <a:chExt cx="953310" cy="19398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6165081" y="7429934"/>
            <a:ext cx="627361" cy="627361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16233295" y="1770452"/>
            <a:ext cx="3250202" cy="1229167"/>
          </a:xfrm>
          <a:custGeom>
            <a:avLst/>
            <a:gdLst/>
            <a:ahLst/>
            <a:cxnLst/>
            <a:rect r="r" b="b" t="t" l="l"/>
            <a:pathLst>
              <a:path h="1229167" w="3250202">
                <a:moveTo>
                  <a:pt x="0" y="0"/>
                </a:moveTo>
                <a:lnTo>
                  <a:pt x="3250202" y="0"/>
                </a:lnTo>
                <a:lnTo>
                  <a:pt x="3250202" y="1229167"/>
                </a:lnTo>
                <a:lnTo>
                  <a:pt x="0" y="12291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8081864" y="960879"/>
            <a:ext cx="2041112" cy="771911"/>
          </a:xfrm>
          <a:custGeom>
            <a:avLst/>
            <a:gdLst/>
            <a:ahLst/>
            <a:cxnLst/>
            <a:rect r="r" b="b" t="t" l="l"/>
            <a:pathLst>
              <a:path h="771911" w="2041112">
                <a:moveTo>
                  <a:pt x="0" y="0"/>
                </a:moveTo>
                <a:lnTo>
                  <a:pt x="2041112" y="0"/>
                </a:lnTo>
                <a:lnTo>
                  <a:pt x="2041112" y="771912"/>
                </a:lnTo>
                <a:lnTo>
                  <a:pt x="0" y="771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2568896" y="3239855"/>
            <a:ext cx="2860508" cy="2855307"/>
          </a:xfrm>
          <a:custGeom>
            <a:avLst/>
            <a:gdLst/>
            <a:ahLst/>
            <a:cxnLst/>
            <a:rect r="r" b="b" t="t" l="l"/>
            <a:pathLst>
              <a:path h="2855307" w="2860508">
                <a:moveTo>
                  <a:pt x="0" y="0"/>
                </a:moveTo>
                <a:lnTo>
                  <a:pt x="2860508" y="0"/>
                </a:lnTo>
                <a:lnTo>
                  <a:pt x="2860508" y="2855307"/>
                </a:lnTo>
                <a:lnTo>
                  <a:pt x="0" y="28553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153408" y="1960112"/>
            <a:ext cx="11230781" cy="485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27"/>
              </a:lnSpc>
            </a:pPr>
            <a:r>
              <a:rPr lang="en-US" sz="793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OS CAGARROS PASSAM MAIS TEMPO EM TERRA DO QUE NO MAR, POR ISSO SÃO AVES TERRESTRES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16442851" y="4245011"/>
            <a:ext cx="716736" cy="480473"/>
          </a:xfrm>
          <a:custGeom>
            <a:avLst/>
            <a:gdLst/>
            <a:ahLst/>
            <a:cxnLst/>
            <a:rect r="r" b="b" t="t" l="l"/>
            <a:pathLst>
              <a:path h="480473" w="716736">
                <a:moveTo>
                  <a:pt x="0" y="0"/>
                </a:moveTo>
                <a:lnTo>
                  <a:pt x="716736" y="0"/>
                </a:lnTo>
                <a:lnTo>
                  <a:pt x="716736" y="480473"/>
                </a:lnTo>
                <a:lnTo>
                  <a:pt x="0" y="4804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80832" t="-100035" r="0" b="-23437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0349103" y="2759382"/>
            <a:ext cx="716736" cy="480473"/>
          </a:xfrm>
          <a:custGeom>
            <a:avLst/>
            <a:gdLst/>
            <a:ahLst/>
            <a:cxnLst/>
            <a:rect r="r" b="b" t="t" l="l"/>
            <a:pathLst>
              <a:path h="480473" w="716736">
                <a:moveTo>
                  <a:pt x="0" y="0"/>
                </a:moveTo>
                <a:lnTo>
                  <a:pt x="716736" y="0"/>
                </a:lnTo>
                <a:lnTo>
                  <a:pt x="716736" y="480473"/>
                </a:lnTo>
                <a:lnTo>
                  <a:pt x="0" y="4804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80832" t="-100035" r="0" b="-23437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5608348" y="8872344"/>
            <a:ext cx="1577449" cy="596563"/>
          </a:xfrm>
          <a:custGeom>
            <a:avLst/>
            <a:gdLst/>
            <a:ahLst/>
            <a:cxnLst/>
            <a:rect r="r" b="b" t="t" l="l"/>
            <a:pathLst>
              <a:path h="596563" w="1577449">
                <a:moveTo>
                  <a:pt x="0" y="0"/>
                </a:moveTo>
                <a:lnTo>
                  <a:pt x="1577450" y="0"/>
                </a:lnTo>
                <a:lnTo>
                  <a:pt x="1577450" y="596563"/>
                </a:lnTo>
                <a:lnTo>
                  <a:pt x="0" y="5965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2568896" y="942975"/>
            <a:ext cx="4690404" cy="854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99"/>
              </a:lnSpc>
              <a:spcBef>
                <a:spcPct val="0"/>
              </a:spcBef>
            </a:pPr>
            <a:r>
              <a:rPr lang="en-US" b="true" sz="4999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QUESTÃO 9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780769" y="7546447"/>
            <a:ext cx="355666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VERDADEIRO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04072" y="7546447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A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6789403" y="7546447"/>
            <a:ext cx="355970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FALSO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6215745" y="7546447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B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71078" y="7640697"/>
            <a:ext cx="20354006" cy="7510953"/>
          </a:xfrm>
          <a:custGeom>
            <a:avLst/>
            <a:gdLst/>
            <a:ahLst/>
            <a:cxnLst/>
            <a:rect r="r" b="b" t="t" l="l"/>
            <a:pathLst>
              <a:path h="7510953" w="20354006">
                <a:moveTo>
                  <a:pt x="0" y="0"/>
                </a:moveTo>
                <a:lnTo>
                  <a:pt x="20354006" y="0"/>
                </a:lnTo>
                <a:lnTo>
                  <a:pt x="20354006" y="7510953"/>
                </a:lnTo>
                <a:lnTo>
                  <a:pt x="0" y="7510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177580" y="5608187"/>
            <a:ext cx="3361632" cy="5147631"/>
          </a:xfrm>
          <a:custGeom>
            <a:avLst/>
            <a:gdLst/>
            <a:ahLst/>
            <a:cxnLst/>
            <a:rect r="r" b="b" t="t" l="l"/>
            <a:pathLst>
              <a:path h="5147631" w="3361632">
                <a:moveTo>
                  <a:pt x="0" y="0"/>
                </a:moveTo>
                <a:lnTo>
                  <a:pt x="3361632" y="0"/>
                </a:lnTo>
                <a:lnTo>
                  <a:pt x="3361632" y="5147631"/>
                </a:lnTo>
                <a:lnTo>
                  <a:pt x="0" y="5147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084745" y="5120734"/>
            <a:ext cx="3998289" cy="6122537"/>
          </a:xfrm>
          <a:custGeom>
            <a:avLst/>
            <a:gdLst/>
            <a:ahLst/>
            <a:cxnLst/>
            <a:rect r="r" b="b" t="t" l="l"/>
            <a:pathLst>
              <a:path h="6122537" w="3998289">
                <a:moveTo>
                  <a:pt x="0" y="0"/>
                </a:moveTo>
                <a:lnTo>
                  <a:pt x="3998289" y="0"/>
                </a:lnTo>
                <a:lnTo>
                  <a:pt x="3998289" y="6122538"/>
                </a:lnTo>
                <a:lnTo>
                  <a:pt x="0" y="61225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146759" y="8317709"/>
            <a:ext cx="4654777" cy="2149661"/>
          </a:xfrm>
          <a:custGeom>
            <a:avLst/>
            <a:gdLst/>
            <a:ahLst/>
            <a:cxnLst/>
            <a:rect r="r" b="b" t="t" l="l"/>
            <a:pathLst>
              <a:path h="2149661" w="4654777">
                <a:moveTo>
                  <a:pt x="0" y="0"/>
                </a:moveTo>
                <a:lnTo>
                  <a:pt x="4654777" y="0"/>
                </a:lnTo>
                <a:lnTo>
                  <a:pt x="4654777" y="2149661"/>
                </a:lnTo>
                <a:lnTo>
                  <a:pt x="0" y="21496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298689" y="8440288"/>
            <a:ext cx="4654777" cy="2149661"/>
          </a:xfrm>
          <a:custGeom>
            <a:avLst/>
            <a:gdLst/>
            <a:ahLst/>
            <a:cxnLst/>
            <a:rect r="r" b="b" t="t" l="l"/>
            <a:pathLst>
              <a:path h="2149661" w="4654777">
                <a:moveTo>
                  <a:pt x="0" y="0"/>
                </a:moveTo>
                <a:lnTo>
                  <a:pt x="4654778" y="0"/>
                </a:lnTo>
                <a:lnTo>
                  <a:pt x="4654778" y="2149661"/>
                </a:lnTo>
                <a:lnTo>
                  <a:pt x="0" y="21496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1271434" y="2570567"/>
            <a:ext cx="2542867" cy="961666"/>
          </a:xfrm>
          <a:custGeom>
            <a:avLst/>
            <a:gdLst/>
            <a:ahLst/>
            <a:cxnLst/>
            <a:rect r="r" b="b" t="t" l="l"/>
            <a:pathLst>
              <a:path h="961666" w="2542867">
                <a:moveTo>
                  <a:pt x="0" y="0"/>
                </a:moveTo>
                <a:lnTo>
                  <a:pt x="2542868" y="0"/>
                </a:lnTo>
                <a:lnTo>
                  <a:pt x="2542868" y="961666"/>
                </a:lnTo>
                <a:lnTo>
                  <a:pt x="0" y="9616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6431995" y="1608901"/>
            <a:ext cx="2542867" cy="961666"/>
          </a:xfrm>
          <a:custGeom>
            <a:avLst/>
            <a:gdLst/>
            <a:ahLst/>
            <a:cxnLst/>
            <a:rect r="r" b="b" t="t" l="l"/>
            <a:pathLst>
              <a:path h="961666" w="2542867">
                <a:moveTo>
                  <a:pt x="0" y="0"/>
                </a:moveTo>
                <a:lnTo>
                  <a:pt x="2542867" y="0"/>
                </a:lnTo>
                <a:lnTo>
                  <a:pt x="2542867" y="961666"/>
                </a:lnTo>
                <a:lnTo>
                  <a:pt x="0" y="9616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583756" y="1838863"/>
            <a:ext cx="1326722" cy="501742"/>
          </a:xfrm>
          <a:custGeom>
            <a:avLst/>
            <a:gdLst/>
            <a:ahLst/>
            <a:cxnLst/>
            <a:rect r="r" b="b" t="t" l="l"/>
            <a:pathLst>
              <a:path h="501742" w="1326722">
                <a:moveTo>
                  <a:pt x="0" y="0"/>
                </a:moveTo>
                <a:lnTo>
                  <a:pt x="1326722" y="0"/>
                </a:lnTo>
                <a:lnTo>
                  <a:pt x="1326722" y="501742"/>
                </a:lnTo>
                <a:lnTo>
                  <a:pt x="0" y="5017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944679" y="3764367"/>
            <a:ext cx="1326722" cy="501742"/>
          </a:xfrm>
          <a:custGeom>
            <a:avLst/>
            <a:gdLst/>
            <a:ahLst/>
            <a:cxnLst/>
            <a:rect r="r" b="b" t="t" l="l"/>
            <a:pathLst>
              <a:path h="501742" w="1326722">
                <a:moveTo>
                  <a:pt x="0" y="0"/>
                </a:moveTo>
                <a:lnTo>
                  <a:pt x="1326722" y="0"/>
                </a:lnTo>
                <a:lnTo>
                  <a:pt x="1326722" y="501742"/>
                </a:lnTo>
                <a:lnTo>
                  <a:pt x="0" y="5017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95212" y="1302000"/>
            <a:ext cx="2012828" cy="1073727"/>
          </a:xfrm>
          <a:custGeom>
            <a:avLst/>
            <a:gdLst/>
            <a:ahLst/>
            <a:cxnLst/>
            <a:rect r="r" b="b" t="t" l="l"/>
            <a:pathLst>
              <a:path h="1073727" w="2012828">
                <a:moveTo>
                  <a:pt x="0" y="0"/>
                </a:moveTo>
                <a:lnTo>
                  <a:pt x="2012828" y="0"/>
                </a:lnTo>
                <a:lnTo>
                  <a:pt x="2012828" y="1073727"/>
                </a:lnTo>
                <a:lnTo>
                  <a:pt x="0" y="10737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146759" y="3764367"/>
            <a:ext cx="2012828" cy="1073727"/>
          </a:xfrm>
          <a:custGeom>
            <a:avLst/>
            <a:gdLst/>
            <a:ahLst/>
            <a:cxnLst/>
            <a:rect r="r" b="b" t="t" l="l"/>
            <a:pathLst>
              <a:path h="1073727" w="2012828">
                <a:moveTo>
                  <a:pt x="0" y="0"/>
                </a:moveTo>
                <a:lnTo>
                  <a:pt x="2012828" y="0"/>
                </a:lnTo>
                <a:lnTo>
                  <a:pt x="2012828" y="1073727"/>
                </a:lnTo>
                <a:lnTo>
                  <a:pt x="0" y="10737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5087604" y="3539877"/>
            <a:ext cx="8112792" cy="16036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011"/>
              </a:lnSpc>
            </a:pPr>
            <a:r>
              <a:rPr lang="en-US" sz="12132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COMO JOGAR?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587540" y="5899169"/>
            <a:ext cx="7112919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Cada ronda 1 elemento da equipa vem responder a uma questão</a:t>
            </a:r>
          </a:p>
        </p:txBody>
      </p:sp>
      <p:sp>
        <p:nvSpPr>
          <p:cNvPr name="AutoShape 15" id="15"/>
          <p:cNvSpPr/>
          <p:nvPr/>
        </p:nvSpPr>
        <p:spPr>
          <a:xfrm>
            <a:off x="6020789" y="6424949"/>
            <a:ext cx="6246423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6" id="16"/>
          <p:cNvSpPr txBox="true"/>
          <p:nvPr/>
        </p:nvSpPr>
        <p:spPr>
          <a:xfrm rot="0">
            <a:off x="6288207" y="6650576"/>
            <a:ext cx="5711586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Cada resposta correta equivale a 1 ponto</a:t>
            </a:r>
          </a:p>
        </p:txBody>
      </p:sp>
      <p:sp>
        <p:nvSpPr>
          <p:cNvPr name="AutoShape 17" id="17"/>
          <p:cNvSpPr/>
          <p:nvPr/>
        </p:nvSpPr>
        <p:spPr>
          <a:xfrm>
            <a:off x="6020789" y="7175445"/>
            <a:ext cx="6246423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8" id="18"/>
          <p:cNvSpPr txBox="true"/>
          <p:nvPr/>
        </p:nvSpPr>
        <p:spPr>
          <a:xfrm rot="0">
            <a:off x="6288207" y="7401073"/>
            <a:ext cx="5711586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Ganha a equipa que tiver mais pontos no final!</a:t>
            </a:r>
          </a:p>
        </p:txBody>
      </p:sp>
      <p:sp>
        <p:nvSpPr>
          <p:cNvPr name="AutoShape 19" id="19"/>
          <p:cNvSpPr/>
          <p:nvPr/>
        </p:nvSpPr>
        <p:spPr>
          <a:xfrm>
            <a:off x="6020789" y="7925941"/>
            <a:ext cx="6246423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362209" y="6424949"/>
            <a:ext cx="20354006" cy="7510953"/>
          </a:xfrm>
          <a:custGeom>
            <a:avLst/>
            <a:gdLst/>
            <a:ahLst/>
            <a:cxnLst/>
            <a:rect r="r" b="b" t="t" l="l"/>
            <a:pathLst>
              <a:path h="7510953" w="20354006">
                <a:moveTo>
                  <a:pt x="0" y="0"/>
                </a:moveTo>
                <a:lnTo>
                  <a:pt x="20354006" y="0"/>
                </a:lnTo>
                <a:lnTo>
                  <a:pt x="20354006" y="7510953"/>
                </a:lnTo>
                <a:lnTo>
                  <a:pt x="0" y="7510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177580" y="5608187"/>
            <a:ext cx="3361632" cy="5147631"/>
          </a:xfrm>
          <a:custGeom>
            <a:avLst/>
            <a:gdLst/>
            <a:ahLst/>
            <a:cxnLst/>
            <a:rect r="r" b="b" t="t" l="l"/>
            <a:pathLst>
              <a:path h="5147631" w="3361632">
                <a:moveTo>
                  <a:pt x="0" y="0"/>
                </a:moveTo>
                <a:lnTo>
                  <a:pt x="3361632" y="0"/>
                </a:lnTo>
                <a:lnTo>
                  <a:pt x="3361632" y="5147631"/>
                </a:lnTo>
                <a:lnTo>
                  <a:pt x="0" y="5147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146759" y="8317709"/>
            <a:ext cx="4654777" cy="2149661"/>
          </a:xfrm>
          <a:custGeom>
            <a:avLst/>
            <a:gdLst/>
            <a:ahLst/>
            <a:cxnLst/>
            <a:rect r="r" b="b" t="t" l="l"/>
            <a:pathLst>
              <a:path h="2149661" w="4654777">
                <a:moveTo>
                  <a:pt x="0" y="0"/>
                </a:moveTo>
                <a:lnTo>
                  <a:pt x="4654777" y="0"/>
                </a:lnTo>
                <a:lnTo>
                  <a:pt x="4654777" y="2149661"/>
                </a:lnTo>
                <a:lnTo>
                  <a:pt x="0" y="21496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-233087">
            <a:off x="11344753" y="3067121"/>
            <a:ext cx="4822092" cy="4822092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36927" y="0"/>
                  </a:moveTo>
                  <a:lnTo>
                    <a:pt x="775873" y="0"/>
                  </a:lnTo>
                  <a:cubicBezTo>
                    <a:pt x="796267" y="0"/>
                    <a:pt x="812800" y="16533"/>
                    <a:pt x="812800" y="36927"/>
                  </a:cubicBezTo>
                  <a:lnTo>
                    <a:pt x="812800" y="775873"/>
                  </a:lnTo>
                  <a:cubicBezTo>
                    <a:pt x="812800" y="796267"/>
                    <a:pt x="796267" y="812800"/>
                    <a:pt x="775873" y="812800"/>
                  </a:cubicBezTo>
                  <a:lnTo>
                    <a:pt x="36927" y="812800"/>
                  </a:lnTo>
                  <a:cubicBezTo>
                    <a:pt x="16533" y="812800"/>
                    <a:pt x="0" y="796267"/>
                    <a:pt x="0" y="775873"/>
                  </a:cubicBezTo>
                  <a:lnTo>
                    <a:pt x="0" y="36927"/>
                  </a:lnTo>
                  <a:cubicBezTo>
                    <a:pt x="0" y="16533"/>
                    <a:pt x="16533" y="0"/>
                    <a:pt x="36927" y="0"/>
                  </a:cubicBezTo>
                  <a:close/>
                </a:path>
              </a:pathLst>
            </a:custGeom>
            <a:blipFill>
              <a:blip r:embed="rId8"/>
              <a:stretch>
                <a:fillRect l="-25046" t="0" r="-25046" b="0"/>
              </a:stretch>
            </a:blipFill>
            <a:ln w="95250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6486035" y="2909312"/>
            <a:ext cx="561904" cy="561904"/>
          </a:xfrm>
          <a:custGeom>
            <a:avLst/>
            <a:gdLst/>
            <a:ahLst/>
            <a:cxnLst/>
            <a:rect r="r" b="b" t="t" l="l"/>
            <a:pathLst>
              <a:path h="561904" w="561904">
                <a:moveTo>
                  <a:pt x="0" y="0"/>
                </a:moveTo>
                <a:lnTo>
                  <a:pt x="561903" y="0"/>
                </a:lnTo>
                <a:lnTo>
                  <a:pt x="561903" y="561903"/>
                </a:lnTo>
                <a:lnTo>
                  <a:pt x="0" y="5619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843448" y="333691"/>
            <a:ext cx="8115300" cy="854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99"/>
              </a:lnSpc>
              <a:spcBef>
                <a:spcPct val="0"/>
              </a:spcBef>
            </a:pPr>
            <a:r>
              <a:rPr lang="en-US" b="true" sz="4999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RESPOSTA À QUESTÃO 9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0264395" y="5976960"/>
            <a:ext cx="561904" cy="561904"/>
          </a:xfrm>
          <a:custGeom>
            <a:avLst/>
            <a:gdLst/>
            <a:ahLst/>
            <a:cxnLst/>
            <a:rect r="r" b="b" t="t" l="l"/>
            <a:pathLst>
              <a:path h="561904" w="561904">
                <a:moveTo>
                  <a:pt x="0" y="0"/>
                </a:moveTo>
                <a:lnTo>
                  <a:pt x="561903" y="0"/>
                </a:lnTo>
                <a:lnTo>
                  <a:pt x="561903" y="561903"/>
                </a:lnTo>
                <a:lnTo>
                  <a:pt x="0" y="5619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028700" y="7305226"/>
            <a:ext cx="4308730" cy="876777"/>
            <a:chOff x="0" y="0"/>
            <a:chExt cx="953310" cy="19398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8BCAF1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153408" y="7429934"/>
            <a:ext cx="627361" cy="627361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7936741" y="732251"/>
            <a:ext cx="3250202" cy="1229167"/>
          </a:xfrm>
          <a:custGeom>
            <a:avLst/>
            <a:gdLst/>
            <a:ahLst/>
            <a:cxnLst/>
            <a:rect r="r" b="b" t="t" l="l"/>
            <a:pathLst>
              <a:path h="1229167" w="3250202">
                <a:moveTo>
                  <a:pt x="0" y="0"/>
                </a:moveTo>
                <a:lnTo>
                  <a:pt x="3250203" y="0"/>
                </a:lnTo>
                <a:lnTo>
                  <a:pt x="3250203" y="1229168"/>
                </a:lnTo>
                <a:lnTo>
                  <a:pt x="0" y="12291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7410847" y="3766795"/>
            <a:ext cx="1754307" cy="663447"/>
          </a:xfrm>
          <a:custGeom>
            <a:avLst/>
            <a:gdLst/>
            <a:ahLst/>
            <a:cxnLst/>
            <a:rect r="r" b="b" t="t" l="l"/>
            <a:pathLst>
              <a:path h="663447" w="1754307">
                <a:moveTo>
                  <a:pt x="0" y="0"/>
                </a:moveTo>
                <a:lnTo>
                  <a:pt x="1754306" y="0"/>
                </a:lnTo>
                <a:lnTo>
                  <a:pt x="1754306" y="663447"/>
                </a:lnTo>
                <a:lnTo>
                  <a:pt x="0" y="66344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5608348" y="8872344"/>
            <a:ext cx="1577449" cy="596563"/>
          </a:xfrm>
          <a:custGeom>
            <a:avLst/>
            <a:gdLst/>
            <a:ahLst/>
            <a:cxnLst/>
            <a:rect r="r" b="b" t="t" l="l"/>
            <a:pathLst>
              <a:path h="596563" w="1577449">
                <a:moveTo>
                  <a:pt x="0" y="0"/>
                </a:moveTo>
                <a:lnTo>
                  <a:pt x="1577450" y="0"/>
                </a:lnTo>
                <a:lnTo>
                  <a:pt x="1577450" y="596563"/>
                </a:lnTo>
                <a:lnTo>
                  <a:pt x="0" y="5965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894565" y="1808097"/>
            <a:ext cx="9797598" cy="485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27"/>
              </a:lnSpc>
            </a:pPr>
            <a:r>
              <a:rPr lang="en-US" sz="793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OS CAGARROS PASSAM MAIS TEMPO EM TERRA DO QUE NO MAR, POR ISSO SÃO AVES TERRESTRES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780769" y="7546447"/>
            <a:ext cx="355666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FALSO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04072" y="7546447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B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389345" y="8361348"/>
            <a:ext cx="9797598" cy="1181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07"/>
              </a:lnSpc>
            </a:pPr>
            <a:r>
              <a:rPr lang="en-US" sz="383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PASSAM MAIS TEMPO NO MAR POR ISSO SÃO AVES MARINHAS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362209" y="6424949"/>
            <a:ext cx="20354006" cy="7510953"/>
          </a:xfrm>
          <a:custGeom>
            <a:avLst/>
            <a:gdLst/>
            <a:ahLst/>
            <a:cxnLst/>
            <a:rect r="r" b="b" t="t" l="l"/>
            <a:pathLst>
              <a:path h="7510953" w="20354006">
                <a:moveTo>
                  <a:pt x="0" y="0"/>
                </a:moveTo>
                <a:lnTo>
                  <a:pt x="20354006" y="0"/>
                </a:lnTo>
                <a:lnTo>
                  <a:pt x="20354006" y="7510953"/>
                </a:lnTo>
                <a:lnTo>
                  <a:pt x="0" y="7510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177580" y="5608187"/>
            <a:ext cx="3361632" cy="5147631"/>
          </a:xfrm>
          <a:custGeom>
            <a:avLst/>
            <a:gdLst/>
            <a:ahLst/>
            <a:cxnLst/>
            <a:rect r="r" b="b" t="t" l="l"/>
            <a:pathLst>
              <a:path h="5147631" w="3361632">
                <a:moveTo>
                  <a:pt x="0" y="0"/>
                </a:moveTo>
                <a:lnTo>
                  <a:pt x="3361632" y="0"/>
                </a:lnTo>
                <a:lnTo>
                  <a:pt x="3361632" y="5147631"/>
                </a:lnTo>
                <a:lnTo>
                  <a:pt x="0" y="5147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146759" y="8317709"/>
            <a:ext cx="4654777" cy="2149661"/>
          </a:xfrm>
          <a:custGeom>
            <a:avLst/>
            <a:gdLst/>
            <a:ahLst/>
            <a:cxnLst/>
            <a:rect r="r" b="b" t="t" l="l"/>
            <a:pathLst>
              <a:path h="2149661" w="4654777">
                <a:moveTo>
                  <a:pt x="0" y="0"/>
                </a:moveTo>
                <a:lnTo>
                  <a:pt x="4654777" y="0"/>
                </a:lnTo>
                <a:lnTo>
                  <a:pt x="4654777" y="2149661"/>
                </a:lnTo>
                <a:lnTo>
                  <a:pt x="0" y="21496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7305226"/>
            <a:ext cx="4308730" cy="876777"/>
            <a:chOff x="0" y="0"/>
            <a:chExt cx="953310" cy="19398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153408" y="7429934"/>
            <a:ext cx="627361" cy="627361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6040373" y="7305226"/>
            <a:ext cx="4308730" cy="876777"/>
            <a:chOff x="0" y="0"/>
            <a:chExt cx="953310" cy="19398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6165081" y="7429934"/>
            <a:ext cx="627361" cy="627361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16233295" y="1770452"/>
            <a:ext cx="3250202" cy="1229167"/>
          </a:xfrm>
          <a:custGeom>
            <a:avLst/>
            <a:gdLst/>
            <a:ahLst/>
            <a:cxnLst/>
            <a:rect r="r" b="b" t="t" l="l"/>
            <a:pathLst>
              <a:path h="1229167" w="3250202">
                <a:moveTo>
                  <a:pt x="0" y="0"/>
                </a:moveTo>
                <a:lnTo>
                  <a:pt x="3250202" y="0"/>
                </a:lnTo>
                <a:lnTo>
                  <a:pt x="3250202" y="1229167"/>
                </a:lnTo>
                <a:lnTo>
                  <a:pt x="0" y="12291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8081864" y="960879"/>
            <a:ext cx="2041112" cy="771911"/>
          </a:xfrm>
          <a:custGeom>
            <a:avLst/>
            <a:gdLst/>
            <a:ahLst/>
            <a:cxnLst/>
            <a:rect r="r" b="b" t="t" l="l"/>
            <a:pathLst>
              <a:path h="771911" w="2041112">
                <a:moveTo>
                  <a:pt x="0" y="0"/>
                </a:moveTo>
                <a:lnTo>
                  <a:pt x="2041112" y="0"/>
                </a:lnTo>
                <a:lnTo>
                  <a:pt x="2041112" y="771912"/>
                </a:lnTo>
                <a:lnTo>
                  <a:pt x="0" y="771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2568896" y="3239855"/>
            <a:ext cx="2860508" cy="2855307"/>
          </a:xfrm>
          <a:custGeom>
            <a:avLst/>
            <a:gdLst/>
            <a:ahLst/>
            <a:cxnLst/>
            <a:rect r="r" b="b" t="t" l="l"/>
            <a:pathLst>
              <a:path h="2855307" w="2860508">
                <a:moveTo>
                  <a:pt x="0" y="0"/>
                </a:moveTo>
                <a:lnTo>
                  <a:pt x="2860508" y="0"/>
                </a:lnTo>
                <a:lnTo>
                  <a:pt x="2860508" y="2855307"/>
                </a:lnTo>
                <a:lnTo>
                  <a:pt x="0" y="28553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126388" y="3122582"/>
            <a:ext cx="11230781" cy="3648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27"/>
              </a:lnSpc>
            </a:pPr>
            <a:r>
              <a:rPr lang="en-US" sz="793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OS CAGARROS, APESAR DE SEREM AVES MARINHAS, SÃO BASTANTE ÁGEIS EM TERRA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16442851" y="4245011"/>
            <a:ext cx="716736" cy="480473"/>
          </a:xfrm>
          <a:custGeom>
            <a:avLst/>
            <a:gdLst/>
            <a:ahLst/>
            <a:cxnLst/>
            <a:rect r="r" b="b" t="t" l="l"/>
            <a:pathLst>
              <a:path h="480473" w="716736">
                <a:moveTo>
                  <a:pt x="0" y="0"/>
                </a:moveTo>
                <a:lnTo>
                  <a:pt x="716736" y="0"/>
                </a:lnTo>
                <a:lnTo>
                  <a:pt x="716736" y="480473"/>
                </a:lnTo>
                <a:lnTo>
                  <a:pt x="0" y="4804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80832" t="-100035" r="0" b="-23437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0349103" y="2759382"/>
            <a:ext cx="716736" cy="480473"/>
          </a:xfrm>
          <a:custGeom>
            <a:avLst/>
            <a:gdLst/>
            <a:ahLst/>
            <a:cxnLst/>
            <a:rect r="r" b="b" t="t" l="l"/>
            <a:pathLst>
              <a:path h="480473" w="716736">
                <a:moveTo>
                  <a:pt x="0" y="0"/>
                </a:moveTo>
                <a:lnTo>
                  <a:pt x="716736" y="0"/>
                </a:lnTo>
                <a:lnTo>
                  <a:pt x="716736" y="480473"/>
                </a:lnTo>
                <a:lnTo>
                  <a:pt x="0" y="4804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80832" t="-100035" r="0" b="-23437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5608348" y="8872344"/>
            <a:ext cx="1577449" cy="596563"/>
          </a:xfrm>
          <a:custGeom>
            <a:avLst/>
            <a:gdLst/>
            <a:ahLst/>
            <a:cxnLst/>
            <a:rect r="r" b="b" t="t" l="l"/>
            <a:pathLst>
              <a:path h="596563" w="1577449">
                <a:moveTo>
                  <a:pt x="0" y="0"/>
                </a:moveTo>
                <a:lnTo>
                  <a:pt x="1577450" y="0"/>
                </a:lnTo>
                <a:lnTo>
                  <a:pt x="1577450" y="596563"/>
                </a:lnTo>
                <a:lnTo>
                  <a:pt x="0" y="5965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2568896" y="942975"/>
            <a:ext cx="4690404" cy="854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99"/>
              </a:lnSpc>
              <a:spcBef>
                <a:spcPct val="0"/>
              </a:spcBef>
            </a:pPr>
            <a:r>
              <a:rPr lang="en-US" b="true" sz="4999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QUESTÃO 10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780769" y="7546447"/>
            <a:ext cx="355666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VERDADEIRO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04072" y="7546447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A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6789403" y="7546447"/>
            <a:ext cx="355970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FALSO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6215745" y="7546447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B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362209" y="6424949"/>
            <a:ext cx="20354006" cy="7510953"/>
          </a:xfrm>
          <a:custGeom>
            <a:avLst/>
            <a:gdLst/>
            <a:ahLst/>
            <a:cxnLst/>
            <a:rect r="r" b="b" t="t" l="l"/>
            <a:pathLst>
              <a:path h="7510953" w="20354006">
                <a:moveTo>
                  <a:pt x="0" y="0"/>
                </a:moveTo>
                <a:lnTo>
                  <a:pt x="20354006" y="0"/>
                </a:lnTo>
                <a:lnTo>
                  <a:pt x="20354006" y="7510953"/>
                </a:lnTo>
                <a:lnTo>
                  <a:pt x="0" y="7510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177580" y="5608187"/>
            <a:ext cx="3361632" cy="5147631"/>
          </a:xfrm>
          <a:custGeom>
            <a:avLst/>
            <a:gdLst/>
            <a:ahLst/>
            <a:cxnLst/>
            <a:rect r="r" b="b" t="t" l="l"/>
            <a:pathLst>
              <a:path h="5147631" w="3361632">
                <a:moveTo>
                  <a:pt x="0" y="0"/>
                </a:moveTo>
                <a:lnTo>
                  <a:pt x="3361632" y="0"/>
                </a:lnTo>
                <a:lnTo>
                  <a:pt x="3361632" y="5147631"/>
                </a:lnTo>
                <a:lnTo>
                  <a:pt x="0" y="5147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146759" y="8317709"/>
            <a:ext cx="4654777" cy="2149661"/>
          </a:xfrm>
          <a:custGeom>
            <a:avLst/>
            <a:gdLst/>
            <a:ahLst/>
            <a:cxnLst/>
            <a:rect r="r" b="b" t="t" l="l"/>
            <a:pathLst>
              <a:path h="2149661" w="4654777">
                <a:moveTo>
                  <a:pt x="0" y="0"/>
                </a:moveTo>
                <a:lnTo>
                  <a:pt x="4654777" y="0"/>
                </a:lnTo>
                <a:lnTo>
                  <a:pt x="4654777" y="2149661"/>
                </a:lnTo>
                <a:lnTo>
                  <a:pt x="0" y="21496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-233087">
            <a:off x="11344753" y="3067121"/>
            <a:ext cx="4822092" cy="4822092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36927" y="0"/>
                  </a:moveTo>
                  <a:lnTo>
                    <a:pt x="775873" y="0"/>
                  </a:lnTo>
                  <a:cubicBezTo>
                    <a:pt x="796267" y="0"/>
                    <a:pt x="812800" y="16533"/>
                    <a:pt x="812800" y="36927"/>
                  </a:cubicBezTo>
                  <a:lnTo>
                    <a:pt x="812800" y="775873"/>
                  </a:lnTo>
                  <a:cubicBezTo>
                    <a:pt x="812800" y="796267"/>
                    <a:pt x="796267" y="812800"/>
                    <a:pt x="775873" y="812800"/>
                  </a:cubicBezTo>
                  <a:lnTo>
                    <a:pt x="36927" y="812800"/>
                  </a:lnTo>
                  <a:cubicBezTo>
                    <a:pt x="16533" y="812800"/>
                    <a:pt x="0" y="796267"/>
                    <a:pt x="0" y="775873"/>
                  </a:cubicBezTo>
                  <a:lnTo>
                    <a:pt x="0" y="36927"/>
                  </a:lnTo>
                  <a:cubicBezTo>
                    <a:pt x="0" y="16533"/>
                    <a:pt x="16533" y="0"/>
                    <a:pt x="36927" y="0"/>
                  </a:cubicBezTo>
                  <a:close/>
                </a:path>
              </a:pathLst>
            </a:custGeom>
            <a:blipFill>
              <a:blip r:embed="rId8"/>
              <a:stretch>
                <a:fillRect l="-20064" t="0" r="-29468" b="0"/>
              </a:stretch>
            </a:blipFill>
            <a:ln w="95250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6486035" y="2909312"/>
            <a:ext cx="561904" cy="561904"/>
          </a:xfrm>
          <a:custGeom>
            <a:avLst/>
            <a:gdLst/>
            <a:ahLst/>
            <a:cxnLst/>
            <a:rect r="r" b="b" t="t" l="l"/>
            <a:pathLst>
              <a:path h="561904" w="561904">
                <a:moveTo>
                  <a:pt x="0" y="0"/>
                </a:moveTo>
                <a:lnTo>
                  <a:pt x="561903" y="0"/>
                </a:lnTo>
                <a:lnTo>
                  <a:pt x="561903" y="561903"/>
                </a:lnTo>
                <a:lnTo>
                  <a:pt x="0" y="5619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843448" y="333691"/>
            <a:ext cx="8115300" cy="854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99"/>
              </a:lnSpc>
              <a:spcBef>
                <a:spcPct val="0"/>
              </a:spcBef>
            </a:pPr>
            <a:r>
              <a:rPr lang="en-US" b="true" sz="4999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RESPOSTA À QUESTÃO 10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0264395" y="5976960"/>
            <a:ext cx="561904" cy="561904"/>
          </a:xfrm>
          <a:custGeom>
            <a:avLst/>
            <a:gdLst/>
            <a:ahLst/>
            <a:cxnLst/>
            <a:rect r="r" b="b" t="t" l="l"/>
            <a:pathLst>
              <a:path h="561904" w="561904">
                <a:moveTo>
                  <a:pt x="0" y="0"/>
                </a:moveTo>
                <a:lnTo>
                  <a:pt x="561903" y="0"/>
                </a:lnTo>
                <a:lnTo>
                  <a:pt x="561903" y="561903"/>
                </a:lnTo>
                <a:lnTo>
                  <a:pt x="0" y="5619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028700" y="7305226"/>
            <a:ext cx="4308730" cy="876777"/>
            <a:chOff x="0" y="0"/>
            <a:chExt cx="953310" cy="19398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8BCAF1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153408" y="7429934"/>
            <a:ext cx="627361" cy="627361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7936741" y="732251"/>
            <a:ext cx="3250202" cy="1229167"/>
          </a:xfrm>
          <a:custGeom>
            <a:avLst/>
            <a:gdLst/>
            <a:ahLst/>
            <a:cxnLst/>
            <a:rect r="r" b="b" t="t" l="l"/>
            <a:pathLst>
              <a:path h="1229167" w="3250202">
                <a:moveTo>
                  <a:pt x="0" y="0"/>
                </a:moveTo>
                <a:lnTo>
                  <a:pt x="3250203" y="0"/>
                </a:lnTo>
                <a:lnTo>
                  <a:pt x="3250203" y="1229168"/>
                </a:lnTo>
                <a:lnTo>
                  <a:pt x="0" y="12291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7410847" y="3766795"/>
            <a:ext cx="1754307" cy="663447"/>
          </a:xfrm>
          <a:custGeom>
            <a:avLst/>
            <a:gdLst/>
            <a:ahLst/>
            <a:cxnLst/>
            <a:rect r="r" b="b" t="t" l="l"/>
            <a:pathLst>
              <a:path h="663447" w="1754307">
                <a:moveTo>
                  <a:pt x="0" y="0"/>
                </a:moveTo>
                <a:lnTo>
                  <a:pt x="1754306" y="0"/>
                </a:lnTo>
                <a:lnTo>
                  <a:pt x="1754306" y="663447"/>
                </a:lnTo>
                <a:lnTo>
                  <a:pt x="0" y="66344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5608348" y="8872344"/>
            <a:ext cx="1577449" cy="596563"/>
          </a:xfrm>
          <a:custGeom>
            <a:avLst/>
            <a:gdLst/>
            <a:ahLst/>
            <a:cxnLst/>
            <a:rect r="r" b="b" t="t" l="l"/>
            <a:pathLst>
              <a:path h="596563" w="1577449">
                <a:moveTo>
                  <a:pt x="0" y="0"/>
                </a:moveTo>
                <a:lnTo>
                  <a:pt x="1577450" y="0"/>
                </a:lnTo>
                <a:lnTo>
                  <a:pt x="1577450" y="596563"/>
                </a:lnTo>
                <a:lnTo>
                  <a:pt x="0" y="5965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747748" y="2609836"/>
            <a:ext cx="9797598" cy="3648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27"/>
              </a:lnSpc>
            </a:pPr>
            <a:r>
              <a:rPr lang="en-US" sz="793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OS CAGARROS, APESAR DE SEREM AVES MARINHAS, SÃO BASTANTE ÁGEIS EM TERRA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780769" y="7546447"/>
            <a:ext cx="355666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FALSO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04072" y="7546447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B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362209" y="6424949"/>
            <a:ext cx="20354006" cy="7510953"/>
          </a:xfrm>
          <a:custGeom>
            <a:avLst/>
            <a:gdLst/>
            <a:ahLst/>
            <a:cxnLst/>
            <a:rect r="r" b="b" t="t" l="l"/>
            <a:pathLst>
              <a:path h="7510953" w="20354006">
                <a:moveTo>
                  <a:pt x="0" y="0"/>
                </a:moveTo>
                <a:lnTo>
                  <a:pt x="20354006" y="0"/>
                </a:lnTo>
                <a:lnTo>
                  <a:pt x="20354006" y="7510953"/>
                </a:lnTo>
                <a:lnTo>
                  <a:pt x="0" y="7510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177580" y="5608187"/>
            <a:ext cx="3361632" cy="5147631"/>
          </a:xfrm>
          <a:custGeom>
            <a:avLst/>
            <a:gdLst/>
            <a:ahLst/>
            <a:cxnLst/>
            <a:rect r="r" b="b" t="t" l="l"/>
            <a:pathLst>
              <a:path h="5147631" w="3361632">
                <a:moveTo>
                  <a:pt x="0" y="0"/>
                </a:moveTo>
                <a:lnTo>
                  <a:pt x="3361632" y="0"/>
                </a:lnTo>
                <a:lnTo>
                  <a:pt x="3361632" y="5147631"/>
                </a:lnTo>
                <a:lnTo>
                  <a:pt x="0" y="5147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146759" y="8317709"/>
            <a:ext cx="4654777" cy="2149661"/>
          </a:xfrm>
          <a:custGeom>
            <a:avLst/>
            <a:gdLst/>
            <a:ahLst/>
            <a:cxnLst/>
            <a:rect r="r" b="b" t="t" l="l"/>
            <a:pathLst>
              <a:path h="2149661" w="4654777">
                <a:moveTo>
                  <a:pt x="0" y="0"/>
                </a:moveTo>
                <a:lnTo>
                  <a:pt x="4654777" y="0"/>
                </a:lnTo>
                <a:lnTo>
                  <a:pt x="4654777" y="2149661"/>
                </a:lnTo>
                <a:lnTo>
                  <a:pt x="0" y="21496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6424949"/>
            <a:ext cx="4308730" cy="876777"/>
            <a:chOff x="0" y="0"/>
            <a:chExt cx="953310" cy="19398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153408" y="6549656"/>
            <a:ext cx="627361" cy="627361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28700" y="7615965"/>
            <a:ext cx="4308730" cy="876777"/>
            <a:chOff x="0" y="0"/>
            <a:chExt cx="953310" cy="19398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153408" y="7740673"/>
            <a:ext cx="627361" cy="627361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5927499" y="7615965"/>
            <a:ext cx="4308730" cy="876777"/>
            <a:chOff x="0" y="0"/>
            <a:chExt cx="953310" cy="19398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6052207" y="7740673"/>
            <a:ext cx="627361" cy="627361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5927499" y="6424949"/>
            <a:ext cx="4308730" cy="876777"/>
            <a:chOff x="0" y="0"/>
            <a:chExt cx="953310" cy="193988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6052207" y="6549656"/>
            <a:ext cx="627361" cy="627361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0">
            <a:off x="16233295" y="1770452"/>
            <a:ext cx="3250202" cy="1229167"/>
          </a:xfrm>
          <a:custGeom>
            <a:avLst/>
            <a:gdLst/>
            <a:ahLst/>
            <a:cxnLst/>
            <a:rect r="r" b="b" t="t" l="l"/>
            <a:pathLst>
              <a:path h="1229167" w="3250202">
                <a:moveTo>
                  <a:pt x="0" y="0"/>
                </a:moveTo>
                <a:lnTo>
                  <a:pt x="3250202" y="0"/>
                </a:lnTo>
                <a:lnTo>
                  <a:pt x="3250202" y="1229167"/>
                </a:lnTo>
                <a:lnTo>
                  <a:pt x="0" y="12291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8081864" y="960879"/>
            <a:ext cx="2041112" cy="771911"/>
          </a:xfrm>
          <a:custGeom>
            <a:avLst/>
            <a:gdLst/>
            <a:ahLst/>
            <a:cxnLst/>
            <a:rect r="r" b="b" t="t" l="l"/>
            <a:pathLst>
              <a:path h="771911" w="2041112">
                <a:moveTo>
                  <a:pt x="0" y="0"/>
                </a:moveTo>
                <a:lnTo>
                  <a:pt x="2041112" y="0"/>
                </a:lnTo>
                <a:lnTo>
                  <a:pt x="2041112" y="771912"/>
                </a:lnTo>
                <a:lnTo>
                  <a:pt x="0" y="771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2568896" y="3239855"/>
            <a:ext cx="2860508" cy="2855307"/>
          </a:xfrm>
          <a:custGeom>
            <a:avLst/>
            <a:gdLst/>
            <a:ahLst/>
            <a:cxnLst/>
            <a:rect r="r" b="b" t="t" l="l"/>
            <a:pathLst>
              <a:path h="2855307" w="2860508">
                <a:moveTo>
                  <a:pt x="0" y="0"/>
                </a:moveTo>
                <a:lnTo>
                  <a:pt x="2860508" y="0"/>
                </a:lnTo>
                <a:lnTo>
                  <a:pt x="2860508" y="2855307"/>
                </a:lnTo>
                <a:lnTo>
                  <a:pt x="0" y="28553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1028700" y="2062499"/>
            <a:ext cx="9813523" cy="3648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27"/>
              </a:lnSpc>
            </a:pPr>
            <a:r>
              <a:rPr lang="en-US" sz="793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QUAL O GRANDE MOTIVO PARA OS CAGARROS VIREM A TERRA?</a:t>
            </a:r>
          </a:p>
        </p:txBody>
      </p:sp>
      <p:sp>
        <p:nvSpPr>
          <p:cNvPr name="Freeform 33" id="33"/>
          <p:cNvSpPr/>
          <p:nvPr/>
        </p:nvSpPr>
        <p:spPr>
          <a:xfrm flipH="false" flipV="false" rot="0">
            <a:off x="16442851" y="4245011"/>
            <a:ext cx="716736" cy="480473"/>
          </a:xfrm>
          <a:custGeom>
            <a:avLst/>
            <a:gdLst/>
            <a:ahLst/>
            <a:cxnLst/>
            <a:rect r="r" b="b" t="t" l="l"/>
            <a:pathLst>
              <a:path h="480473" w="716736">
                <a:moveTo>
                  <a:pt x="0" y="0"/>
                </a:moveTo>
                <a:lnTo>
                  <a:pt x="716736" y="0"/>
                </a:lnTo>
                <a:lnTo>
                  <a:pt x="716736" y="480473"/>
                </a:lnTo>
                <a:lnTo>
                  <a:pt x="0" y="4804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80832" t="-100035" r="0" b="-23437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0349103" y="2759382"/>
            <a:ext cx="716736" cy="480473"/>
          </a:xfrm>
          <a:custGeom>
            <a:avLst/>
            <a:gdLst/>
            <a:ahLst/>
            <a:cxnLst/>
            <a:rect r="r" b="b" t="t" l="l"/>
            <a:pathLst>
              <a:path h="480473" w="716736">
                <a:moveTo>
                  <a:pt x="0" y="0"/>
                </a:moveTo>
                <a:lnTo>
                  <a:pt x="716736" y="0"/>
                </a:lnTo>
                <a:lnTo>
                  <a:pt x="716736" y="480473"/>
                </a:lnTo>
                <a:lnTo>
                  <a:pt x="0" y="4804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80832" t="-100035" r="0" b="-23437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5608348" y="8872344"/>
            <a:ext cx="1577449" cy="596563"/>
          </a:xfrm>
          <a:custGeom>
            <a:avLst/>
            <a:gdLst/>
            <a:ahLst/>
            <a:cxnLst/>
            <a:rect r="r" b="b" t="t" l="l"/>
            <a:pathLst>
              <a:path h="596563" w="1577449">
                <a:moveTo>
                  <a:pt x="0" y="0"/>
                </a:moveTo>
                <a:lnTo>
                  <a:pt x="1577450" y="0"/>
                </a:lnTo>
                <a:lnTo>
                  <a:pt x="1577450" y="596563"/>
                </a:lnTo>
                <a:lnTo>
                  <a:pt x="0" y="5965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6" id="36"/>
          <p:cNvSpPr txBox="true"/>
          <p:nvPr/>
        </p:nvSpPr>
        <p:spPr>
          <a:xfrm rot="0">
            <a:off x="12568896" y="942975"/>
            <a:ext cx="4690404" cy="854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99"/>
              </a:lnSpc>
              <a:spcBef>
                <a:spcPct val="0"/>
              </a:spcBef>
            </a:pPr>
            <a:r>
              <a:rPr lang="en-US" b="true" sz="4999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QUESTÃO 11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780769" y="6666170"/>
            <a:ext cx="355666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FUGIR DE PREDADORES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204072" y="6666170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A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780769" y="7857186"/>
            <a:ext cx="355666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REPRODUÇÃO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204072" y="7857186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C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6676529" y="7857186"/>
            <a:ext cx="355970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COMER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6102871" y="7857186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D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6676529" y="6666170"/>
            <a:ext cx="355970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EVITAR MAU TEMPO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6102871" y="6666170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B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362209" y="6424949"/>
            <a:ext cx="20354006" cy="7510953"/>
          </a:xfrm>
          <a:custGeom>
            <a:avLst/>
            <a:gdLst/>
            <a:ahLst/>
            <a:cxnLst/>
            <a:rect r="r" b="b" t="t" l="l"/>
            <a:pathLst>
              <a:path h="7510953" w="20354006">
                <a:moveTo>
                  <a:pt x="0" y="0"/>
                </a:moveTo>
                <a:lnTo>
                  <a:pt x="20354006" y="0"/>
                </a:lnTo>
                <a:lnTo>
                  <a:pt x="20354006" y="7510953"/>
                </a:lnTo>
                <a:lnTo>
                  <a:pt x="0" y="7510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177580" y="5608187"/>
            <a:ext cx="3361632" cy="5147631"/>
          </a:xfrm>
          <a:custGeom>
            <a:avLst/>
            <a:gdLst/>
            <a:ahLst/>
            <a:cxnLst/>
            <a:rect r="r" b="b" t="t" l="l"/>
            <a:pathLst>
              <a:path h="5147631" w="3361632">
                <a:moveTo>
                  <a:pt x="0" y="0"/>
                </a:moveTo>
                <a:lnTo>
                  <a:pt x="3361632" y="0"/>
                </a:lnTo>
                <a:lnTo>
                  <a:pt x="3361632" y="5147631"/>
                </a:lnTo>
                <a:lnTo>
                  <a:pt x="0" y="5147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146759" y="8317709"/>
            <a:ext cx="4654777" cy="2149661"/>
          </a:xfrm>
          <a:custGeom>
            <a:avLst/>
            <a:gdLst/>
            <a:ahLst/>
            <a:cxnLst/>
            <a:rect r="r" b="b" t="t" l="l"/>
            <a:pathLst>
              <a:path h="2149661" w="4654777">
                <a:moveTo>
                  <a:pt x="0" y="0"/>
                </a:moveTo>
                <a:lnTo>
                  <a:pt x="4654777" y="0"/>
                </a:lnTo>
                <a:lnTo>
                  <a:pt x="4654777" y="2149661"/>
                </a:lnTo>
                <a:lnTo>
                  <a:pt x="0" y="21496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-233087">
            <a:off x="11344753" y="3067121"/>
            <a:ext cx="4822092" cy="4822092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36927" y="0"/>
                  </a:moveTo>
                  <a:lnTo>
                    <a:pt x="775873" y="0"/>
                  </a:lnTo>
                  <a:cubicBezTo>
                    <a:pt x="796267" y="0"/>
                    <a:pt x="812800" y="16533"/>
                    <a:pt x="812800" y="36927"/>
                  </a:cubicBezTo>
                  <a:lnTo>
                    <a:pt x="812800" y="775873"/>
                  </a:lnTo>
                  <a:cubicBezTo>
                    <a:pt x="812800" y="796267"/>
                    <a:pt x="796267" y="812800"/>
                    <a:pt x="775873" y="812800"/>
                  </a:cubicBezTo>
                  <a:lnTo>
                    <a:pt x="36927" y="812800"/>
                  </a:lnTo>
                  <a:cubicBezTo>
                    <a:pt x="16533" y="812800"/>
                    <a:pt x="0" y="796267"/>
                    <a:pt x="0" y="775873"/>
                  </a:cubicBezTo>
                  <a:lnTo>
                    <a:pt x="0" y="36927"/>
                  </a:lnTo>
                  <a:cubicBezTo>
                    <a:pt x="0" y="16533"/>
                    <a:pt x="16533" y="0"/>
                    <a:pt x="36927" y="0"/>
                  </a:cubicBezTo>
                  <a:close/>
                </a:path>
              </a:pathLst>
            </a:custGeom>
            <a:blipFill>
              <a:blip r:embed="rId8"/>
              <a:stretch>
                <a:fillRect l="-24931" t="0" r="-24931" b="0"/>
              </a:stretch>
            </a:blipFill>
            <a:ln w="95250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6486035" y="2909312"/>
            <a:ext cx="561904" cy="561904"/>
          </a:xfrm>
          <a:custGeom>
            <a:avLst/>
            <a:gdLst/>
            <a:ahLst/>
            <a:cxnLst/>
            <a:rect r="r" b="b" t="t" l="l"/>
            <a:pathLst>
              <a:path h="561904" w="561904">
                <a:moveTo>
                  <a:pt x="0" y="0"/>
                </a:moveTo>
                <a:lnTo>
                  <a:pt x="561903" y="0"/>
                </a:lnTo>
                <a:lnTo>
                  <a:pt x="561903" y="561903"/>
                </a:lnTo>
                <a:lnTo>
                  <a:pt x="0" y="5619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843448" y="333691"/>
            <a:ext cx="8115300" cy="854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99"/>
              </a:lnSpc>
              <a:spcBef>
                <a:spcPct val="0"/>
              </a:spcBef>
            </a:pPr>
            <a:r>
              <a:rPr lang="en-US" b="true" sz="4999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RESPOSTA À QUESTÃO 11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0264395" y="5976960"/>
            <a:ext cx="561904" cy="561904"/>
          </a:xfrm>
          <a:custGeom>
            <a:avLst/>
            <a:gdLst/>
            <a:ahLst/>
            <a:cxnLst/>
            <a:rect r="r" b="b" t="t" l="l"/>
            <a:pathLst>
              <a:path h="561904" w="561904">
                <a:moveTo>
                  <a:pt x="0" y="0"/>
                </a:moveTo>
                <a:lnTo>
                  <a:pt x="561903" y="0"/>
                </a:lnTo>
                <a:lnTo>
                  <a:pt x="561903" y="561903"/>
                </a:lnTo>
                <a:lnTo>
                  <a:pt x="0" y="5619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028700" y="6856405"/>
            <a:ext cx="4308730" cy="876777"/>
            <a:chOff x="0" y="0"/>
            <a:chExt cx="953310" cy="19398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8BCAF1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153408" y="6981112"/>
            <a:ext cx="627361" cy="627361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7936741" y="732251"/>
            <a:ext cx="3250202" cy="1229167"/>
          </a:xfrm>
          <a:custGeom>
            <a:avLst/>
            <a:gdLst/>
            <a:ahLst/>
            <a:cxnLst/>
            <a:rect r="r" b="b" t="t" l="l"/>
            <a:pathLst>
              <a:path h="1229167" w="3250202">
                <a:moveTo>
                  <a:pt x="0" y="0"/>
                </a:moveTo>
                <a:lnTo>
                  <a:pt x="3250203" y="0"/>
                </a:lnTo>
                <a:lnTo>
                  <a:pt x="3250203" y="1229168"/>
                </a:lnTo>
                <a:lnTo>
                  <a:pt x="0" y="12291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7410847" y="3766795"/>
            <a:ext cx="1754307" cy="663447"/>
          </a:xfrm>
          <a:custGeom>
            <a:avLst/>
            <a:gdLst/>
            <a:ahLst/>
            <a:cxnLst/>
            <a:rect r="r" b="b" t="t" l="l"/>
            <a:pathLst>
              <a:path h="663447" w="1754307">
                <a:moveTo>
                  <a:pt x="0" y="0"/>
                </a:moveTo>
                <a:lnTo>
                  <a:pt x="1754306" y="0"/>
                </a:lnTo>
                <a:lnTo>
                  <a:pt x="1754306" y="663447"/>
                </a:lnTo>
                <a:lnTo>
                  <a:pt x="0" y="66344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5608348" y="8872344"/>
            <a:ext cx="1577449" cy="596563"/>
          </a:xfrm>
          <a:custGeom>
            <a:avLst/>
            <a:gdLst/>
            <a:ahLst/>
            <a:cxnLst/>
            <a:rect r="r" b="b" t="t" l="l"/>
            <a:pathLst>
              <a:path h="596563" w="1577449">
                <a:moveTo>
                  <a:pt x="0" y="0"/>
                </a:moveTo>
                <a:lnTo>
                  <a:pt x="1577450" y="0"/>
                </a:lnTo>
                <a:lnTo>
                  <a:pt x="1577450" y="596563"/>
                </a:lnTo>
                <a:lnTo>
                  <a:pt x="0" y="5965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027395" y="2890788"/>
            <a:ext cx="9797598" cy="3648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27"/>
              </a:lnSpc>
            </a:pPr>
            <a:r>
              <a:rPr lang="en-US" sz="793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QUAL O GRANDE MOTIVO PARA OS CAGARROS VIREM A TERRA?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780769" y="7097626"/>
            <a:ext cx="355666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REPRODUÇÃO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04072" y="7097626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C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362209" y="6424949"/>
            <a:ext cx="20354006" cy="7510953"/>
          </a:xfrm>
          <a:custGeom>
            <a:avLst/>
            <a:gdLst/>
            <a:ahLst/>
            <a:cxnLst/>
            <a:rect r="r" b="b" t="t" l="l"/>
            <a:pathLst>
              <a:path h="7510953" w="20354006">
                <a:moveTo>
                  <a:pt x="0" y="0"/>
                </a:moveTo>
                <a:lnTo>
                  <a:pt x="20354006" y="0"/>
                </a:lnTo>
                <a:lnTo>
                  <a:pt x="20354006" y="7510953"/>
                </a:lnTo>
                <a:lnTo>
                  <a:pt x="0" y="7510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177580" y="5608187"/>
            <a:ext cx="3361632" cy="5147631"/>
          </a:xfrm>
          <a:custGeom>
            <a:avLst/>
            <a:gdLst/>
            <a:ahLst/>
            <a:cxnLst/>
            <a:rect r="r" b="b" t="t" l="l"/>
            <a:pathLst>
              <a:path h="5147631" w="3361632">
                <a:moveTo>
                  <a:pt x="0" y="0"/>
                </a:moveTo>
                <a:lnTo>
                  <a:pt x="3361632" y="0"/>
                </a:lnTo>
                <a:lnTo>
                  <a:pt x="3361632" y="5147631"/>
                </a:lnTo>
                <a:lnTo>
                  <a:pt x="0" y="5147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146759" y="8317709"/>
            <a:ext cx="4654777" cy="2149661"/>
          </a:xfrm>
          <a:custGeom>
            <a:avLst/>
            <a:gdLst/>
            <a:ahLst/>
            <a:cxnLst/>
            <a:rect r="r" b="b" t="t" l="l"/>
            <a:pathLst>
              <a:path h="2149661" w="4654777">
                <a:moveTo>
                  <a:pt x="0" y="0"/>
                </a:moveTo>
                <a:lnTo>
                  <a:pt x="4654777" y="0"/>
                </a:lnTo>
                <a:lnTo>
                  <a:pt x="4654777" y="2149661"/>
                </a:lnTo>
                <a:lnTo>
                  <a:pt x="0" y="21496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6424949"/>
            <a:ext cx="4308730" cy="876777"/>
            <a:chOff x="0" y="0"/>
            <a:chExt cx="953310" cy="19398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153408" y="6549656"/>
            <a:ext cx="627361" cy="627361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28700" y="7615965"/>
            <a:ext cx="4308730" cy="876777"/>
            <a:chOff x="0" y="0"/>
            <a:chExt cx="953310" cy="19398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153408" y="7740673"/>
            <a:ext cx="627361" cy="627361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5927499" y="7615965"/>
            <a:ext cx="4308730" cy="876777"/>
            <a:chOff x="0" y="0"/>
            <a:chExt cx="953310" cy="19398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6052207" y="7740673"/>
            <a:ext cx="627361" cy="627361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5927499" y="6424949"/>
            <a:ext cx="4308730" cy="876777"/>
            <a:chOff x="0" y="0"/>
            <a:chExt cx="953310" cy="193988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6052207" y="6549656"/>
            <a:ext cx="627361" cy="627361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0">
            <a:off x="16233295" y="1770452"/>
            <a:ext cx="3250202" cy="1229167"/>
          </a:xfrm>
          <a:custGeom>
            <a:avLst/>
            <a:gdLst/>
            <a:ahLst/>
            <a:cxnLst/>
            <a:rect r="r" b="b" t="t" l="l"/>
            <a:pathLst>
              <a:path h="1229167" w="3250202">
                <a:moveTo>
                  <a:pt x="0" y="0"/>
                </a:moveTo>
                <a:lnTo>
                  <a:pt x="3250202" y="0"/>
                </a:lnTo>
                <a:lnTo>
                  <a:pt x="3250202" y="1229167"/>
                </a:lnTo>
                <a:lnTo>
                  <a:pt x="0" y="12291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8081864" y="960879"/>
            <a:ext cx="2041112" cy="771911"/>
          </a:xfrm>
          <a:custGeom>
            <a:avLst/>
            <a:gdLst/>
            <a:ahLst/>
            <a:cxnLst/>
            <a:rect r="r" b="b" t="t" l="l"/>
            <a:pathLst>
              <a:path h="771911" w="2041112">
                <a:moveTo>
                  <a:pt x="0" y="0"/>
                </a:moveTo>
                <a:lnTo>
                  <a:pt x="2041112" y="0"/>
                </a:lnTo>
                <a:lnTo>
                  <a:pt x="2041112" y="771912"/>
                </a:lnTo>
                <a:lnTo>
                  <a:pt x="0" y="771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2568896" y="3239855"/>
            <a:ext cx="2860508" cy="2855307"/>
          </a:xfrm>
          <a:custGeom>
            <a:avLst/>
            <a:gdLst/>
            <a:ahLst/>
            <a:cxnLst/>
            <a:rect r="r" b="b" t="t" l="l"/>
            <a:pathLst>
              <a:path h="2855307" w="2860508">
                <a:moveTo>
                  <a:pt x="0" y="0"/>
                </a:moveTo>
                <a:lnTo>
                  <a:pt x="2860508" y="0"/>
                </a:lnTo>
                <a:lnTo>
                  <a:pt x="2860508" y="2855307"/>
                </a:lnTo>
                <a:lnTo>
                  <a:pt x="0" y="28553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1028700" y="2850145"/>
            <a:ext cx="9813523" cy="2438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27"/>
              </a:lnSpc>
            </a:pPr>
            <a:r>
              <a:rPr lang="en-US" sz="793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QUANTOS OVOS A FÊMEA PÕE POR ANO?</a:t>
            </a:r>
          </a:p>
        </p:txBody>
      </p:sp>
      <p:sp>
        <p:nvSpPr>
          <p:cNvPr name="Freeform 33" id="33"/>
          <p:cNvSpPr/>
          <p:nvPr/>
        </p:nvSpPr>
        <p:spPr>
          <a:xfrm flipH="false" flipV="false" rot="0">
            <a:off x="16442851" y="4245011"/>
            <a:ext cx="716736" cy="480473"/>
          </a:xfrm>
          <a:custGeom>
            <a:avLst/>
            <a:gdLst/>
            <a:ahLst/>
            <a:cxnLst/>
            <a:rect r="r" b="b" t="t" l="l"/>
            <a:pathLst>
              <a:path h="480473" w="716736">
                <a:moveTo>
                  <a:pt x="0" y="0"/>
                </a:moveTo>
                <a:lnTo>
                  <a:pt x="716736" y="0"/>
                </a:lnTo>
                <a:lnTo>
                  <a:pt x="716736" y="480473"/>
                </a:lnTo>
                <a:lnTo>
                  <a:pt x="0" y="4804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80832" t="-100035" r="0" b="-23437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0349103" y="2759382"/>
            <a:ext cx="716736" cy="480473"/>
          </a:xfrm>
          <a:custGeom>
            <a:avLst/>
            <a:gdLst/>
            <a:ahLst/>
            <a:cxnLst/>
            <a:rect r="r" b="b" t="t" l="l"/>
            <a:pathLst>
              <a:path h="480473" w="716736">
                <a:moveTo>
                  <a:pt x="0" y="0"/>
                </a:moveTo>
                <a:lnTo>
                  <a:pt x="716736" y="0"/>
                </a:lnTo>
                <a:lnTo>
                  <a:pt x="716736" y="480473"/>
                </a:lnTo>
                <a:lnTo>
                  <a:pt x="0" y="4804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80832" t="-100035" r="0" b="-23437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5608348" y="8872344"/>
            <a:ext cx="1577449" cy="596563"/>
          </a:xfrm>
          <a:custGeom>
            <a:avLst/>
            <a:gdLst/>
            <a:ahLst/>
            <a:cxnLst/>
            <a:rect r="r" b="b" t="t" l="l"/>
            <a:pathLst>
              <a:path h="596563" w="1577449">
                <a:moveTo>
                  <a:pt x="0" y="0"/>
                </a:moveTo>
                <a:lnTo>
                  <a:pt x="1577450" y="0"/>
                </a:lnTo>
                <a:lnTo>
                  <a:pt x="1577450" y="596563"/>
                </a:lnTo>
                <a:lnTo>
                  <a:pt x="0" y="5965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6" id="36"/>
          <p:cNvSpPr txBox="true"/>
          <p:nvPr/>
        </p:nvSpPr>
        <p:spPr>
          <a:xfrm rot="0">
            <a:off x="12568896" y="942975"/>
            <a:ext cx="4690404" cy="854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99"/>
              </a:lnSpc>
              <a:spcBef>
                <a:spcPct val="0"/>
              </a:spcBef>
            </a:pPr>
            <a:r>
              <a:rPr lang="en-US" b="true" sz="4999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QUESTÃO 12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780769" y="6666170"/>
            <a:ext cx="355666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4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204072" y="6666170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A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780769" y="7857186"/>
            <a:ext cx="355666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2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204072" y="7857186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C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6676529" y="7857186"/>
            <a:ext cx="355970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1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6102871" y="7857186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D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6676529" y="6666170"/>
            <a:ext cx="355970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3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6102871" y="6666170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B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362209" y="6424949"/>
            <a:ext cx="20354006" cy="7510953"/>
          </a:xfrm>
          <a:custGeom>
            <a:avLst/>
            <a:gdLst/>
            <a:ahLst/>
            <a:cxnLst/>
            <a:rect r="r" b="b" t="t" l="l"/>
            <a:pathLst>
              <a:path h="7510953" w="20354006">
                <a:moveTo>
                  <a:pt x="0" y="0"/>
                </a:moveTo>
                <a:lnTo>
                  <a:pt x="20354006" y="0"/>
                </a:lnTo>
                <a:lnTo>
                  <a:pt x="20354006" y="7510953"/>
                </a:lnTo>
                <a:lnTo>
                  <a:pt x="0" y="7510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177580" y="5608187"/>
            <a:ext cx="3361632" cy="5147631"/>
          </a:xfrm>
          <a:custGeom>
            <a:avLst/>
            <a:gdLst/>
            <a:ahLst/>
            <a:cxnLst/>
            <a:rect r="r" b="b" t="t" l="l"/>
            <a:pathLst>
              <a:path h="5147631" w="3361632">
                <a:moveTo>
                  <a:pt x="0" y="0"/>
                </a:moveTo>
                <a:lnTo>
                  <a:pt x="3361632" y="0"/>
                </a:lnTo>
                <a:lnTo>
                  <a:pt x="3361632" y="5147631"/>
                </a:lnTo>
                <a:lnTo>
                  <a:pt x="0" y="5147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146759" y="8317709"/>
            <a:ext cx="4654777" cy="2149661"/>
          </a:xfrm>
          <a:custGeom>
            <a:avLst/>
            <a:gdLst/>
            <a:ahLst/>
            <a:cxnLst/>
            <a:rect r="r" b="b" t="t" l="l"/>
            <a:pathLst>
              <a:path h="2149661" w="4654777">
                <a:moveTo>
                  <a:pt x="0" y="0"/>
                </a:moveTo>
                <a:lnTo>
                  <a:pt x="4654777" y="0"/>
                </a:lnTo>
                <a:lnTo>
                  <a:pt x="4654777" y="2149661"/>
                </a:lnTo>
                <a:lnTo>
                  <a:pt x="0" y="21496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-233087">
            <a:off x="11344753" y="3067121"/>
            <a:ext cx="4822092" cy="4822092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36927" y="0"/>
                  </a:moveTo>
                  <a:lnTo>
                    <a:pt x="775873" y="0"/>
                  </a:lnTo>
                  <a:cubicBezTo>
                    <a:pt x="796267" y="0"/>
                    <a:pt x="812800" y="16533"/>
                    <a:pt x="812800" y="36927"/>
                  </a:cubicBezTo>
                  <a:lnTo>
                    <a:pt x="812800" y="775873"/>
                  </a:lnTo>
                  <a:cubicBezTo>
                    <a:pt x="812800" y="796267"/>
                    <a:pt x="796267" y="812800"/>
                    <a:pt x="775873" y="812800"/>
                  </a:cubicBezTo>
                  <a:lnTo>
                    <a:pt x="36927" y="812800"/>
                  </a:lnTo>
                  <a:cubicBezTo>
                    <a:pt x="16533" y="812800"/>
                    <a:pt x="0" y="796267"/>
                    <a:pt x="0" y="775873"/>
                  </a:cubicBezTo>
                  <a:lnTo>
                    <a:pt x="0" y="36927"/>
                  </a:lnTo>
                  <a:cubicBezTo>
                    <a:pt x="0" y="16533"/>
                    <a:pt x="16533" y="0"/>
                    <a:pt x="36927" y="0"/>
                  </a:cubicBezTo>
                  <a:close/>
                </a:path>
              </a:pathLst>
            </a:custGeom>
            <a:blipFill>
              <a:blip r:embed="rId8"/>
              <a:stretch>
                <a:fillRect l="-25549" t="0" r="-25549" b="0"/>
              </a:stretch>
            </a:blipFill>
            <a:ln w="95250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6486035" y="2909312"/>
            <a:ext cx="561904" cy="561904"/>
          </a:xfrm>
          <a:custGeom>
            <a:avLst/>
            <a:gdLst/>
            <a:ahLst/>
            <a:cxnLst/>
            <a:rect r="r" b="b" t="t" l="l"/>
            <a:pathLst>
              <a:path h="561904" w="561904">
                <a:moveTo>
                  <a:pt x="0" y="0"/>
                </a:moveTo>
                <a:lnTo>
                  <a:pt x="561903" y="0"/>
                </a:lnTo>
                <a:lnTo>
                  <a:pt x="561903" y="561903"/>
                </a:lnTo>
                <a:lnTo>
                  <a:pt x="0" y="5619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843448" y="333691"/>
            <a:ext cx="8115300" cy="854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99"/>
              </a:lnSpc>
              <a:spcBef>
                <a:spcPct val="0"/>
              </a:spcBef>
            </a:pPr>
            <a:r>
              <a:rPr lang="en-US" b="true" sz="4999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RESPOSTA À QUESTÃO 12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0264395" y="5976960"/>
            <a:ext cx="561904" cy="561904"/>
          </a:xfrm>
          <a:custGeom>
            <a:avLst/>
            <a:gdLst/>
            <a:ahLst/>
            <a:cxnLst/>
            <a:rect r="r" b="b" t="t" l="l"/>
            <a:pathLst>
              <a:path h="561904" w="561904">
                <a:moveTo>
                  <a:pt x="0" y="0"/>
                </a:moveTo>
                <a:lnTo>
                  <a:pt x="561903" y="0"/>
                </a:lnTo>
                <a:lnTo>
                  <a:pt x="561903" y="561903"/>
                </a:lnTo>
                <a:lnTo>
                  <a:pt x="0" y="5619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028700" y="6856405"/>
            <a:ext cx="4308730" cy="876777"/>
            <a:chOff x="0" y="0"/>
            <a:chExt cx="953310" cy="19398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8BCAF1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153408" y="6981112"/>
            <a:ext cx="627361" cy="627361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7936741" y="732251"/>
            <a:ext cx="3250202" cy="1229167"/>
          </a:xfrm>
          <a:custGeom>
            <a:avLst/>
            <a:gdLst/>
            <a:ahLst/>
            <a:cxnLst/>
            <a:rect r="r" b="b" t="t" l="l"/>
            <a:pathLst>
              <a:path h="1229167" w="3250202">
                <a:moveTo>
                  <a:pt x="0" y="0"/>
                </a:moveTo>
                <a:lnTo>
                  <a:pt x="3250203" y="0"/>
                </a:lnTo>
                <a:lnTo>
                  <a:pt x="3250203" y="1229168"/>
                </a:lnTo>
                <a:lnTo>
                  <a:pt x="0" y="12291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7410847" y="3766795"/>
            <a:ext cx="1754307" cy="663447"/>
          </a:xfrm>
          <a:custGeom>
            <a:avLst/>
            <a:gdLst/>
            <a:ahLst/>
            <a:cxnLst/>
            <a:rect r="r" b="b" t="t" l="l"/>
            <a:pathLst>
              <a:path h="663447" w="1754307">
                <a:moveTo>
                  <a:pt x="0" y="0"/>
                </a:moveTo>
                <a:lnTo>
                  <a:pt x="1754306" y="0"/>
                </a:lnTo>
                <a:lnTo>
                  <a:pt x="1754306" y="663447"/>
                </a:lnTo>
                <a:lnTo>
                  <a:pt x="0" y="66344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5608348" y="8872344"/>
            <a:ext cx="1577449" cy="596563"/>
          </a:xfrm>
          <a:custGeom>
            <a:avLst/>
            <a:gdLst/>
            <a:ahLst/>
            <a:cxnLst/>
            <a:rect r="r" b="b" t="t" l="l"/>
            <a:pathLst>
              <a:path h="596563" w="1577449">
                <a:moveTo>
                  <a:pt x="0" y="0"/>
                </a:moveTo>
                <a:lnTo>
                  <a:pt x="1577450" y="0"/>
                </a:lnTo>
                <a:lnTo>
                  <a:pt x="1577450" y="596563"/>
                </a:lnTo>
                <a:lnTo>
                  <a:pt x="0" y="5965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028700" y="3747745"/>
            <a:ext cx="9797598" cy="2438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27"/>
              </a:lnSpc>
            </a:pPr>
            <a:r>
              <a:rPr lang="en-US" sz="793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QUANTOS OVOS A FÊMEA PÕE POR ANO?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780769" y="7097626"/>
            <a:ext cx="355666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1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04072" y="7097626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D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362209" y="6424949"/>
            <a:ext cx="20354006" cy="7510953"/>
          </a:xfrm>
          <a:custGeom>
            <a:avLst/>
            <a:gdLst/>
            <a:ahLst/>
            <a:cxnLst/>
            <a:rect r="r" b="b" t="t" l="l"/>
            <a:pathLst>
              <a:path h="7510953" w="20354006">
                <a:moveTo>
                  <a:pt x="0" y="0"/>
                </a:moveTo>
                <a:lnTo>
                  <a:pt x="20354006" y="0"/>
                </a:lnTo>
                <a:lnTo>
                  <a:pt x="20354006" y="7510953"/>
                </a:lnTo>
                <a:lnTo>
                  <a:pt x="0" y="7510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177580" y="5608187"/>
            <a:ext cx="3361632" cy="5147631"/>
          </a:xfrm>
          <a:custGeom>
            <a:avLst/>
            <a:gdLst/>
            <a:ahLst/>
            <a:cxnLst/>
            <a:rect r="r" b="b" t="t" l="l"/>
            <a:pathLst>
              <a:path h="5147631" w="3361632">
                <a:moveTo>
                  <a:pt x="0" y="0"/>
                </a:moveTo>
                <a:lnTo>
                  <a:pt x="3361632" y="0"/>
                </a:lnTo>
                <a:lnTo>
                  <a:pt x="3361632" y="5147631"/>
                </a:lnTo>
                <a:lnTo>
                  <a:pt x="0" y="5147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146759" y="8317709"/>
            <a:ext cx="4654777" cy="2149661"/>
          </a:xfrm>
          <a:custGeom>
            <a:avLst/>
            <a:gdLst/>
            <a:ahLst/>
            <a:cxnLst/>
            <a:rect r="r" b="b" t="t" l="l"/>
            <a:pathLst>
              <a:path h="2149661" w="4654777">
                <a:moveTo>
                  <a:pt x="0" y="0"/>
                </a:moveTo>
                <a:lnTo>
                  <a:pt x="4654777" y="0"/>
                </a:lnTo>
                <a:lnTo>
                  <a:pt x="4654777" y="2149661"/>
                </a:lnTo>
                <a:lnTo>
                  <a:pt x="0" y="21496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6424949"/>
            <a:ext cx="4308730" cy="876777"/>
            <a:chOff x="0" y="0"/>
            <a:chExt cx="953310" cy="19398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153408" y="6549656"/>
            <a:ext cx="627361" cy="627361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28700" y="7615965"/>
            <a:ext cx="4308730" cy="876777"/>
            <a:chOff x="0" y="0"/>
            <a:chExt cx="953310" cy="19398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153408" y="7740673"/>
            <a:ext cx="627361" cy="627361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5927499" y="7615965"/>
            <a:ext cx="4308730" cy="876777"/>
            <a:chOff x="0" y="0"/>
            <a:chExt cx="953310" cy="19398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6052207" y="7740673"/>
            <a:ext cx="627361" cy="627361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5927499" y="6424949"/>
            <a:ext cx="4308730" cy="876777"/>
            <a:chOff x="0" y="0"/>
            <a:chExt cx="953310" cy="193988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6052207" y="6549656"/>
            <a:ext cx="627361" cy="627361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0">
            <a:off x="16233295" y="1770452"/>
            <a:ext cx="3250202" cy="1229167"/>
          </a:xfrm>
          <a:custGeom>
            <a:avLst/>
            <a:gdLst/>
            <a:ahLst/>
            <a:cxnLst/>
            <a:rect r="r" b="b" t="t" l="l"/>
            <a:pathLst>
              <a:path h="1229167" w="3250202">
                <a:moveTo>
                  <a:pt x="0" y="0"/>
                </a:moveTo>
                <a:lnTo>
                  <a:pt x="3250202" y="0"/>
                </a:lnTo>
                <a:lnTo>
                  <a:pt x="3250202" y="1229167"/>
                </a:lnTo>
                <a:lnTo>
                  <a:pt x="0" y="12291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8081864" y="960879"/>
            <a:ext cx="2041112" cy="771911"/>
          </a:xfrm>
          <a:custGeom>
            <a:avLst/>
            <a:gdLst/>
            <a:ahLst/>
            <a:cxnLst/>
            <a:rect r="r" b="b" t="t" l="l"/>
            <a:pathLst>
              <a:path h="771911" w="2041112">
                <a:moveTo>
                  <a:pt x="0" y="0"/>
                </a:moveTo>
                <a:lnTo>
                  <a:pt x="2041112" y="0"/>
                </a:lnTo>
                <a:lnTo>
                  <a:pt x="2041112" y="771912"/>
                </a:lnTo>
                <a:lnTo>
                  <a:pt x="0" y="771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2568896" y="3239855"/>
            <a:ext cx="2860508" cy="2855307"/>
          </a:xfrm>
          <a:custGeom>
            <a:avLst/>
            <a:gdLst/>
            <a:ahLst/>
            <a:cxnLst/>
            <a:rect r="r" b="b" t="t" l="l"/>
            <a:pathLst>
              <a:path h="2855307" w="2860508">
                <a:moveTo>
                  <a:pt x="0" y="0"/>
                </a:moveTo>
                <a:lnTo>
                  <a:pt x="2860508" y="0"/>
                </a:lnTo>
                <a:lnTo>
                  <a:pt x="2860508" y="2855307"/>
                </a:lnTo>
                <a:lnTo>
                  <a:pt x="0" y="28553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1028700" y="2850145"/>
            <a:ext cx="9813523" cy="2438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27"/>
              </a:lnSpc>
            </a:pPr>
            <a:r>
              <a:rPr lang="en-US" sz="793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CUIDAR DO OVO É TAREFA DE...</a:t>
            </a:r>
          </a:p>
        </p:txBody>
      </p:sp>
      <p:sp>
        <p:nvSpPr>
          <p:cNvPr name="Freeform 33" id="33"/>
          <p:cNvSpPr/>
          <p:nvPr/>
        </p:nvSpPr>
        <p:spPr>
          <a:xfrm flipH="false" flipV="false" rot="0">
            <a:off x="16442851" y="4245011"/>
            <a:ext cx="716736" cy="480473"/>
          </a:xfrm>
          <a:custGeom>
            <a:avLst/>
            <a:gdLst/>
            <a:ahLst/>
            <a:cxnLst/>
            <a:rect r="r" b="b" t="t" l="l"/>
            <a:pathLst>
              <a:path h="480473" w="716736">
                <a:moveTo>
                  <a:pt x="0" y="0"/>
                </a:moveTo>
                <a:lnTo>
                  <a:pt x="716736" y="0"/>
                </a:lnTo>
                <a:lnTo>
                  <a:pt x="716736" y="480473"/>
                </a:lnTo>
                <a:lnTo>
                  <a:pt x="0" y="4804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80832" t="-100035" r="0" b="-23437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0349103" y="2759382"/>
            <a:ext cx="716736" cy="480473"/>
          </a:xfrm>
          <a:custGeom>
            <a:avLst/>
            <a:gdLst/>
            <a:ahLst/>
            <a:cxnLst/>
            <a:rect r="r" b="b" t="t" l="l"/>
            <a:pathLst>
              <a:path h="480473" w="716736">
                <a:moveTo>
                  <a:pt x="0" y="0"/>
                </a:moveTo>
                <a:lnTo>
                  <a:pt x="716736" y="0"/>
                </a:lnTo>
                <a:lnTo>
                  <a:pt x="716736" y="480473"/>
                </a:lnTo>
                <a:lnTo>
                  <a:pt x="0" y="4804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80832" t="-100035" r="0" b="-23437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5608348" y="8872344"/>
            <a:ext cx="1577449" cy="596563"/>
          </a:xfrm>
          <a:custGeom>
            <a:avLst/>
            <a:gdLst/>
            <a:ahLst/>
            <a:cxnLst/>
            <a:rect r="r" b="b" t="t" l="l"/>
            <a:pathLst>
              <a:path h="596563" w="1577449">
                <a:moveTo>
                  <a:pt x="0" y="0"/>
                </a:moveTo>
                <a:lnTo>
                  <a:pt x="1577450" y="0"/>
                </a:lnTo>
                <a:lnTo>
                  <a:pt x="1577450" y="596563"/>
                </a:lnTo>
                <a:lnTo>
                  <a:pt x="0" y="5965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6" id="36"/>
          <p:cNvSpPr txBox="true"/>
          <p:nvPr/>
        </p:nvSpPr>
        <p:spPr>
          <a:xfrm rot="0">
            <a:off x="12568896" y="942975"/>
            <a:ext cx="4690404" cy="854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99"/>
              </a:lnSpc>
              <a:spcBef>
                <a:spcPct val="0"/>
              </a:spcBef>
            </a:pPr>
            <a:r>
              <a:rPr lang="en-US" b="true" sz="4999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QUESTÃO 13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780769" y="6666170"/>
            <a:ext cx="355666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FÊMEA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204072" y="6666170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A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780769" y="7857186"/>
            <a:ext cx="355666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AMBOS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204072" y="7857186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C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6676529" y="7857186"/>
            <a:ext cx="355970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NINGUÉM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6102871" y="7857186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D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6676529" y="6666170"/>
            <a:ext cx="355970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MACHO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6102871" y="6666170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B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362209" y="6424949"/>
            <a:ext cx="20354006" cy="7510953"/>
          </a:xfrm>
          <a:custGeom>
            <a:avLst/>
            <a:gdLst/>
            <a:ahLst/>
            <a:cxnLst/>
            <a:rect r="r" b="b" t="t" l="l"/>
            <a:pathLst>
              <a:path h="7510953" w="20354006">
                <a:moveTo>
                  <a:pt x="0" y="0"/>
                </a:moveTo>
                <a:lnTo>
                  <a:pt x="20354006" y="0"/>
                </a:lnTo>
                <a:lnTo>
                  <a:pt x="20354006" y="7510953"/>
                </a:lnTo>
                <a:lnTo>
                  <a:pt x="0" y="7510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177580" y="5608187"/>
            <a:ext cx="3361632" cy="5147631"/>
          </a:xfrm>
          <a:custGeom>
            <a:avLst/>
            <a:gdLst/>
            <a:ahLst/>
            <a:cxnLst/>
            <a:rect r="r" b="b" t="t" l="l"/>
            <a:pathLst>
              <a:path h="5147631" w="3361632">
                <a:moveTo>
                  <a:pt x="0" y="0"/>
                </a:moveTo>
                <a:lnTo>
                  <a:pt x="3361632" y="0"/>
                </a:lnTo>
                <a:lnTo>
                  <a:pt x="3361632" y="5147631"/>
                </a:lnTo>
                <a:lnTo>
                  <a:pt x="0" y="5147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146759" y="8317709"/>
            <a:ext cx="4654777" cy="2149661"/>
          </a:xfrm>
          <a:custGeom>
            <a:avLst/>
            <a:gdLst/>
            <a:ahLst/>
            <a:cxnLst/>
            <a:rect r="r" b="b" t="t" l="l"/>
            <a:pathLst>
              <a:path h="2149661" w="4654777">
                <a:moveTo>
                  <a:pt x="0" y="0"/>
                </a:moveTo>
                <a:lnTo>
                  <a:pt x="4654777" y="0"/>
                </a:lnTo>
                <a:lnTo>
                  <a:pt x="4654777" y="2149661"/>
                </a:lnTo>
                <a:lnTo>
                  <a:pt x="0" y="21496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-233087">
            <a:off x="11344753" y="3067121"/>
            <a:ext cx="4822092" cy="4822092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36927" y="0"/>
                  </a:moveTo>
                  <a:lnTo>
                    <a:pt x="775873" y="0"/>
                  </a:lnTo>
                  <a:cubicBezTo>
                    <a:pt x="796267" y="0"/>
                    <a:pt x="812800" y="16533"/>
                    <a:pt x="812800" y="36927"/>
                  </a:cubicBezTo>
                  <a:lnTo>
                    <a:pt x="812800" y="775873"/>
                  </a:lnTo>
                  <a:cubicBezTo>
                    <a:pt x="812800" y="796267"/>
                    <a:pt x="796267" y="812800"/>
                    <a:pt x="775873" y="812800"/>
                  </a:cubicBezTo>
                  <a:lnTo>
                    <a:pt x="36927" y="812800"/>
                  </a:lnTo>
                  <a:cubicBezTo>
                    <a:pt x="16533" y="812800"/>
                    <a:pt x="0" y="796267"/>
                    <a:pt x="0" y="775873"/>
                  </a:cubicBezTo>
                  <a:lnTo>
                    <a:pt x="0" y="36927"/>
                  </a:lnTo>
                  <a:cubicBezTo>
                    <a:pt x="0" y="16533"/>
                    <a:pt x="16533" y="0"/>
                    <a:pt x="36927" y="0"/>
                  </a:cubicBezTo>
                  <a:close/>
                </a:path>
              </a:pathLst>
            </a:custGeom>
            <a:blipFill>
              <a:blip r:embed="rId8"/>
              <a:stretch>
                <a:fillRect l="-25549" t="0" r="-25549" b="0"/>
              </a:stretch>
            </a:blipFill>
            <a:ln w="95250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6486035" y="2909312"/>
            <a:ext cx="561904" cy="561904"/>
          </a:xfrm>
          <a:custGeom>
            <a:avLst/>
            <a:gdLst/>
            <a:ahLst/>
            <a:cxnLst/>
            <a:rect r="r" b="b" t="t" l="l"/>
            <a:pathLst>
              <a:path h="561904" w="561904">
                <a:moveTo>
                  <a:pt x="0" y="0"/>
                </a:moveTo>
                <a:lnTo>
                  <a:pt x="561903" y="0"/>
                </a:lnTo>
                <a:lnTo>
                  <a:pt x="561903" y="561903"/>
                </a:lnTo>
                <a:lnTo>
                  <a:pt x="0" y="5619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843448" y="333691"/>
            <a:ext cx="8115300" cy="854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99"/>
              </a:lnSpc>
              <a:spcBef>
                <a:spcPct val="0"/>
              </a:spcBef>
            </a:pPr>
            <a:r>
              <a:rPr lang="en-US" b="true" sz="4999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RESPOSTA À QUESTÃO 13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0264395" y="5976960"/>
            <a:ext cx="561904" cy="561904"/>
          </a:xfrm>
          <a:custGeom>
            <a:avLst/>
            <a:gdLst/>
            <a:ahLst/>
            <a:cxnLst/>
            <a:rect r="r" b="b" t="t" l="l"/>
            <a:pathLst>
              <a:path h="561904" w="561904">
                <a:moveTo>
                  <a:pt x="0" y="0"/>
                </a:moveTo>
                <a:lnTo>
                  <a:pt x="561903" y="0"/>
                </a:lnTo>
                <a:lnTo>
                  <a:pt x="561903" y="561903"/>
                </a:lnTo>
                <a:lnTo>
                  <a:pt x="0" y="5619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028700" y="6856405"/>
            <a:ext cx="4308730" cy="876777"/>
            <a:chOff x="0" y="0"/>
            <a:chExt cx="953310" cy="19398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8BCAF1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153408" y="6981112"/>
            <a:ext cx="627361" cy="627361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7936741" y="732251"/>
            <a:ext cx="3250202" cy="1229167"/>
          </a:xfrm>
          <a:custGeom>
            <a:avLst/>
            <a:gdLst/>
            <a:ahLst/>
            <a:cxnLst/>
            <a:rect r="r" b="b" t="t" l="l"/>
            <a:pathLst>
              <a:path h="1229167" w="3250202">
                <a:moveTo>
                  <a:pt x="0" y="0"/>
                </a:moveTo>
                <a:lnTo>
                  <a:pt x="3250203" y="0"/>
                </a:lnTo>
                <a:lnTo>
                  <a:pt x="3250203" y="1229168"/>
                </a:lnTo>
                <a:lnTo>
                  <a:pt x="0" y="12291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7410847" y="3766795"/>
            <a:ext cx="1754307" cy="663447"/>
          </a:xfrm>
          <a:custGeom>
            <a:avLst/>
            <a:gdLst/>
            <a:ahLst/>
            <a:cxnLst/>
            <a:rect r="r" b="b" t="t" l="l"/>
            <a:pathLst>
              <a:path h="663447" w="1754307">
                <a:moveTo>
                  <a:pt x="0" y="0"/>
                </a:moveTo>
                <a:lnTo>
                  <a:pt x="1754306" y="0"/>
                </a:lnTo>
                <a:lnTo>
                  <a:pt x="1754306" y="663447"/>
                </a:lnTo>
                <a:lnTo>
                  <a:pt x="0" y="66344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5608348" y="8872344"/>
            <a:ext cx="1577449" cy="596563"/>
          </a:xfrm>
          <a:custGeom>
            <a:avLst/>
            <a:gdLst/>
            <a:ahLst/>
            <a:cxnLst/>
            <a:rect r="r" b="b" t="t" l="l"/>
            <a:pathLst>
              <a:path h="596563" w="1577449">
                <a:moveTo>
                  <a:pt x="0" y="0"/>
                </a:moveTo>
                <a:lnTo>
                  <a:pt x="1577450" y="0"/>
                </a:lnTo>
                <a:lnTo>
                  <a:pt x="1577450" y="596563"/>
                </a:lnTo>
                <a:lnTo>
                  <a:pt x="0" y="5965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028700" y="3747745"/>
            <a:ext cx="9797598" cy="2438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27"/>
              </a:lnSpc>
            </a:pPr>
            <a:r>
              <a:rPr lang="en-US" sz="793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CUIDAR DO OVO É TAREFA DE...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780769" y="7097626"/>
            <a:ext cx="355666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AMBOS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04072" y="7097626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C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362209" y="6424949"/>
            <a:ext cx="20354006" cy="7510953"/>
          </a:xfrm>
          <a:custGeom>
            <a:avLst/>
            <a:gdLst/>
            <a:ahLst/>
            <a:cxnLst/>
            <a:rect r="r" b="b" t="t" l="l"/>
            <a:pathLst>
              <a:path h="7510953" w="20354006">
                <a:moveTo>
                  <a:pt x="0" y="0"/>
                </a:moveTo>
                <a:lnTo>
                  <a:pt x="20354006" y="0"/>
                </a:lnTo>
                <a:lnTo>
                  <a:pt x="20354006" y="7510953"/>
                </a:lnTo>
                <a:lnTo>
                  <a:pt x="0" y="7510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177580" y="5608187"/>
            <a:ext cx="3361632" cy="5147631"/>
          </a:xfrm>
          <a:custGeom>
            <a:avLst/>
            <a:gdLst/>
            <a:ahLst/>
            <a:cxnLst/>
            <a:rect r="r" b="b" t="t" l="l"/>
            <a:pathLst>
              <a:path h="5147631" w="3361632">
                <a:moveTo>
                  <a:pt x="0" y="0"/>
                </a:moveTo>
                <a:lnTo>
                  <a:pt x="3361632" y="0"/>
                </a:lnTo>
                <a:lnTo>
                  <a:pt x="3361632" y="5147631"/>
                </a:lnTo>
                <a:lnTo>
                  <a:pt x="0" y="5147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146759" y="8317709"/>
            <a:ext cx="4654777" cy="2149661"/>
          </a:xfrm>
          <a:custGeom>
            <a:avLst/>
            <a:gdLst/>
            <a:ahLst/>
            <a:cxnLst/>
            <a:rect r="r" b="b" t="t" l="l"/>
            <a:pathLst>
              <a:path h="2149661" w="4654777">
                <a:moveTo>
                  <a:pt x="0" y="0"/>
                </a:moveTo>
                <a:lnTo>
                  <a:pt x="4654777" y="0"/>
                </a:lnTo>
                <a:lnTo>
                  <a:pt x="4654777" y="2149661"/>
                </a:lnTo>
                <a:lnTo>
                  <a:pt x="0" y="21496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6424949"/>
            <a:ext cx="4308730" cy="876777"/>
            <a:chOff x="0" y="0"/>
            <a:chExt cx="953310" cy="19398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153408" y="6549656"/>
            <a:ext cx="627361" cy="627361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28700" y="7615965"/>
            <a:ext cx="4308730" cy="876777"/>
            <a:chOff x="0" y="0"/>
            <a:chExt cx="953310" cy="19398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153408" y="7740673"/>
            <a:ext cx="627361" cy="627361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5927499" y="7615965"/>
            <a:ext cx="4308730" cy="876777"/>
            <a:chOff x="0" y="0"/>
            <a:chExt cx="953310" cy="19398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6052207" y="7740673"/>
            <a:ext cx="627361" cy="627361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5927499" y="6424949"/>
            <a:ext cx="4308730" cy="876777"/>
            <a:chOff x="0" y="0"/>
            <a:chExt cx="953310" cy="193988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6052207" y="6549656"/>
            <a:ext cx="627361" cy="627361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0">
            <a:off x="16233295" y="1770452"/>
            <a:ext cx="3250202" cy="1229167"/>
          </a:xfrm>
          <a:custGeom>
            <a:avLst/>
            <a:gdLst/>
            <a:ahLst/>
            <a:cxnLst/>
            <a:rect r="r" b="b" t="t" l="l"/>
            <a:pathLst>
              <a:path h="1229167" w="3250202">
                <a:moveTo>
                  <a:pt x="0" y="0"/>
                </a:moveTo>
                <a:lnTo>
                  <a:pt x="3250202" y="0"/>
                </a:lnTo>
                <a:lnTo>
                  <a:pt x="3250202" y="1229167"/>
                </a:lnTo>
                <a:lnTo>
                  <a:pt x="0" y="12291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8081864" y="960879"/>
            <a:ext cx="2041112" cy="771911"/>
          </a:xfrm>
          <a:custGeom>
            <a:avLst/>
            <a:gdLst/>
            <a:ahLst/>
            <a:cxnLst/>
            <a:rect r="r" b="b" t="t" l="l"/>
            <a:pathLst>
              <a:path h="771911" w="2041112">
                <a:moveTo>
                  <a:pt x="0" y="0"/>
                </a:moveTo>
                <a:lnTo>
                  <a:pt x="2041112" y="0"/>
                </a:lnTo>
                <a:lnTo>
                  <a:pt x="2041112" y="771912"/>
                </a:lnTo>
                <a:lnTo>
                  <a:pt x="0" y="771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2568896" y="3239855"/>
            <a:ext cx="2860508" cy="2855307"/>
          </a:xfrm>
          <a:custGeom>
            <a:avLst/>
            <a:gdLst/>
            <a:ahLst/>
            <a:cxnLst/>
            <a:rect r="r" b="b" t="t" l="l"/>
            <a:pathLst>
              <a:path h="2855307" w="2860508">
                <a:moveTo>
                  <a:pt x="0" y="0"/>
                </a:moveTo>
                <a:lnTo>
                  <a:pt x="2860508" y="0"/>
                </a:lnTo>
                <a:lnTo>
                  <a:pt x="2860508" y="2855307"/>
                </a:lnTo>
                <a:lnTo>
                  <a:pt x="0" y="28553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1028700" y="2850145"/>
            <a:ext cx="9813523" cy="2438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27"/>
              </a:lnSpc>
            </a:pPr>
            <a:r>
              <a:rPr lang="en-US" sz="793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QUAL O TEMPO DE INCUBAÇÃO DO OVO?</a:t>
            </a:r>
          </a:p>
        </p:txBody>
      </p:sp>
      <p:sp>
        <p:nvSpPr>
          <p:cNvPr name="Freeform 33" id="33"/>
          <p:cNvSpPr/>
          <p:nvPr/>
        </p:nvSpPr>
        <p:spPr>
          <a:xfrm flipH="false" flipV="false" rot="0">
            <a:off x="16442851" y="4245011"/>
            <a:ext cx="716736" cy="480473"/>
          </a:xfrm>
          <a:custGeom>
            <a:avLst/>
            <a:gdLst/>
            <a:ahLst/>
            <a:cxnLst/>
            <a:rect r="r" b="b" t="t" l="l"/>
            <a:pathLst>
              <a:path h="480473" w="716736">
                <a:moveTo>
                  <a:pt x="0" y="0"/>
                </a:moveTo>
                <a:lnTo>
                  <a:pt x="716736" y="0"/>
                </a:lnTo>
                <a:lnTo>
                  <a:pt x="716736" y="480473"/>
                </a:lnTo>
                <a:lnTo>
                  <a:pt x="0" y="4804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80832" t="-100035" r="0" b="-23437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0349103" y="2759382"/>
            <a:ext cx="716736" cy="480473"/>
          </a:xfrm>
          <a:custGeom>
            <a:avLst/>
            <a:gdLst/>
            <a:ahLst/>
            <a:cxnLst/>
            <a:rect r="r" b="b" t="t" l="l"/>
            <a:pathLst>
              <a:path h="480473" w="716736">
                <a:moveTo>
                  <a:pt x="0" y="0"/>
                </a:moveTo>
                <a:lnTo>
                  <a:pt x="716736" y="0"/>
                </a:lnTo>
                <a:lnTo>
                  <a:pt x="716736" y="480473"/>
                </a:lnTo>
                <a:lnTo>
                  <a:pt x="0" y="4804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80832" t="-100035" r="0" b="-23437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5608348" y="8872344"/>
            <a:ext cx="1577449" cy="596563"/>
          </a:xfrm>
          <a:custGeom>
            <a:avLst/>
            <a:gdLst/>
            <a:ahLst/>
            <a:cxnLst/>
            <a:rect r="r" b="b" t="t" l="l"/>
            <a:pathLst>
              <a:path h="596563" w="1577449">
                <a:moveTo>
                  <a:pt x="0" y="0"/>
                </a:moveTo>
                <a:lnTo>
                  <a:pt x="1577450" y="0"/>
                </a:lnTo>
                <a:lnTo>
                  <a:pt x="1577450" y="596563"/>
                </a:lnTo>
                <a:lnTo>
                  <a:pt x="0" y="5965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6" id="36"/>
          <p:cNvSpPr txBox="true"/>
          <p:nvPr/>
        </p:nvSpPr>
        <p:spPr>
          <a:xfrm rot="0">
            <a:off x="12568896" y="942975"/>
            <a:ext cx="4690404" cy="854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99"/>
              </a:lnSpc>
              <a:spcBef>
                <a:spcPct val="0"/>
              </a:spcBef>
            </a:pPr>
            <a:r>
              <a:rPr lang="en-US" b="true" sz="4999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QUESTÃO 14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780769" y="6666170"/>
            <a:ext cx="355666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55 DIAS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204072" y="6666170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A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780769" y="7857186"/>
            <a:ext cx="355666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90 DIAS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204072" y="7857186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C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6676529" y="7857186"/>
            <a:ext cx="355970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100 DIAS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6102871" y="7857186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D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6676529" y="6666170"/>
            <a:ext cx="355970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70 DIAS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6102871" y="6666170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B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362209" y="6424949"/>
            <a:ext cx="20354006" cy="7510953"/>
          </a:xfrm>
          <a:custGeom>
            <a:avLst/>
            <a:gdLst/>
            <a:ahLst/>
            <a:cxnLst/>
            <a:rect r="r" b="b" t="t" l="l"/>
            <a:pathLst>
              <a:path h="7510953" w="20354006">
                <a:moveTo>
                  <a:pt x="0" y="0"/>
                </a:moveTo>
                <a:lnTo>
                  <a:pt x="20354006" y="0"/>
                </a:lnTo>
                <a:lnTo>
                  <a:pt x="20354006" y="7510953"/>
                </a:lnTo>
                <a:lnTo>
                  <a:pt x="0" y="7510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177580" y="5608187"/>
            <a:ext cx="3361632" cy="5147631"/>
          </a:xfrm>
          <a:custGeom>
            <a:avLst/>
            <a:gdLst/>
            <a:ahLst/>
            <a:cxnLst/>
            <a:rect r="r" b="b" t="t" l="l"/>
            <a:pathLst>
              <a:path h="5147631" w="3361632">
                <a:moveTo>
                  <a:pt x="0" y="0"/>
                </a:moveTo>
                <a:lnTo>
                  <a:pt x="3361632" y="0"/>
                </a:lnTo>
                <a:lnTo>
                  <a:pt x="3361632" y="5147631"/>
                </a:lnTo>
                <a:lnTo>
                  <a:pt x="0" y="5147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146759" y="8317709"/>
            <a:ext cx="4654777" cy="2149661"/>
          </a:xfrm>
          <a:custGeom>
            <a:avLst/>
            <a:gdLst/>
            <a:ahLst/>
            <a:cxnLst/>
            <a:rect r="r" b="b" t="t" l="l"/>
            <a:pathLst>
              <a:path h="2149661" w="4654777">
                <a:moveTo>
                  <a:pt x="0" y="0"/>
                </a:moveTo>
                <a:lnTo>
                  <a:pt x="4654777" y="0"/>
                </a:lnTo>
                <a:lnTo>
                  <a:pt x="4654777" y="2149661"/>
                </a:lnTo>
                <a:lnTo>
                  <a:pt x="0" y="21496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5662086"/>
            <a:ext cx="4308730" cy="876777"/>
            <a:chOff x="0" y="0"/>
            <a:chExt cx="953310" cy="19398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153408" y="5786794"/>
            <a:ext cx="627361" cy="627361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28700" y="6853103"/>
            <a:ext cx="4308730" cy="876777"/>
            <a:chOff x="0" y="0"/>
            <a:chExt cx="953310" cy="19398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153408" y="6977810"/>
            <a:ext cx="627361" cy="627361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5927499" y="6853103"/>
            <a:ext cx="4308730" cy="876777"/>
            <a:chOff x="0" y="0"/>
            <a:chExt cx="953310" cy="19398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6052207" y="6977810"/>
            <a:ext cx="627361" cy="627361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5927499" y="5662086"/>
            <a:ext cx="4308730" cy="876777"/>
            <a:chOff x="0" y="0"/>
            <a:chExt cx="953310" cy="193988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6052207" y="5786794"/>
            <a:ext cx="627361" cy="627361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0">
            <a:off x="16233295" y="1770452"/>
            <a:ext cx="3250202" cy="1229167"/>
          </a:xfrm>
          <a:custGeom>
            <a:avLst/>
            <a:gdLst/>
            <a:ahLst/>
            <a:cxnLst/>
            <a:rect r="r" b="b" t="t" l="l"/>
            <a:pathLst>
              <a:path h="1229167" w="3250202">
                <a:moveTo>
                  <a:pt x="0" y="0"/>
                </a:moveTo>
                <a:lnTo>
                  <a:pt x="3250202" y="0"/>
                </a:lnTo>
                <a:lnTo>
                  <a:pt x="3250202" y="1229167"/>
                </a:lnTo>
                <a:lnTo>
                  <a:pt x="0" y="12291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8081864" y="960879"/>
            <a:ext cx="2041112" cy="771911"/>
          </a:xfrm>
          <a:custGeom>
            <a:avLst/>
            <a:gdLst/>
            <a:ahLst/>
            <a:cxnLst/>
            <a:rect r="r" b="b" t="t" l="l"/>
            <a:pathLst>
              <a:path h="771911" w="2041112">
                <a:moveTo>
                  <a:pt x="0" y="0"/>
                </a:moveTo>
                <a:lnTo>
                  <a:pt x="2041112" y="0"/>
                </a:lnTo>
                <a:lnTo>
                  <a:pt x="2041112" y="771912"/>
                </a:lnTo>
                <a:lnTo>
                  <a:pt x="0" y="771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2473262" y="3404235"/>
            <a:ext cx="2860508" cy="2855307"/>
          </a:xfrm>
          <a:custGeom>
            <a:avLst/>
            <a:gdLst/>
            <a:ahLst/>
            <a:cxnLst/>
            <a:rect r="r" b="b" t="t" l="l"/>
            <a:pathLst>
              <a:path h="2855307" w="2860508">
                <a:moveTo>
                  <a:pt x="0" y="0"/>
                </a:moveTo>
                <a:lnTo>
                  <a:pt x="2860508" y="0"/>
                </a:lnTo>
                <a:lnTo>
                  <a:pt x="2860508" y="2855307"/>
                </a:lnTo>
                <a:lnTo>
                  <a:pt x="0" y="28553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1028700" y="2538070"/>
            <a:ext cx="9797598" cy="2438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27"/>
              </a:lnSpc>
            </a:pPr>
            <a:r>
              <a:rPr lang="en-US" sz="793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QUAL O NOME CIENTÍFICO DO CAGARRO?</a:t>
            </a:r>
          </a:p>
        </p:txBody>
      </p:sp>
      <p:sp>
        <p:nvSpPr>
          <p:cNvPr name="Freeform 33" id="33"/>
          <p:cNvSpPr/>
          <p:nvPr/>
        </p:nvSpPr>
        <p:spPr>
          <a:xfrm flipH="false" flipV="false" rot="0">
            <a:off x="16442851" y="4245011"/>
            <a:ext cx="716736" cy="480473"/>
          </a:xfrm>
          <a:custGeom>
            <a:avLst/>
            <a:gdLst/>
            <a:ahLst/>
            <a:cxnLst/>
            <a:rect r="r" b="b" t="t" l="l"/>
            <a:pathLst>
              <a:path h="480473" w="716736">
                <a:moveTo>
                  <a:pt x="0" y="0"/>
                </a:moveTo>
                <a:lnTo>
                  <a:pt x="716736" y="0"/>
                </a:lnTo>
                <a:lnTo>
                  <a:pt x="716736" y="480473"/>
                </a:lnTo>
                <a:lnTo>
                  <a:pt x="0" y="4804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80832" t="-100035" r="0" b="-23437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0349103" y="2759382"/>
            <a:ext cx="716736" cy="480473"/>
          </a:xfrm>
          <a:custGeom>
            <a:avLst/>
            <a:gdLst/>
            <a:ahLst/>
            <a:cxnLst/>
            <a:rect r="r" b="b" t="t" l="l"/>
            <a:pathLst>
              <a:path h="480473" w="716736">
                <a:moveTo>
                  <a:pt x="0" y="0"/>
                </a:moveTo>
                <a:lnTo>
                  <a:pt x="716736" y="0"/>
                </a:lnTo>
                <a:lnTo>
                  <a:pt x="716736" y="480473"/>
                </a:lnTo>
                <a:lnTo>
                  <a:pt x="0" y="4804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80832" t="-100035" r="0" b="-23437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5608348" y="8872344"/>
            <a:ext cx="1577449" cy="596563"/>
          </a:xfrm>
          <a:custGeom>
            <a:avLst/>
            <a:gdLst/>
            <a:ahLst/>
            <a:cxnLst/>
            <a:rect r="r" b="b" t="t" l="l"/>
            <a:pathLst>
              <a:path h="596563" w="1577449">
                <a:moveTo>
                  <a:pt x="0" y="0"/>
                </a:moveTo>
                <a:lnTo>
                  <a:pt x="1577450" y="0"/>
                </a:lnTo>
                <a:lnTo>
                  <a:pt x="1577450" y="596563"/>
                </a:lnTo>
                <a:lnTo>
                  <a:pt x="0" y="5965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6" id="36"/>
          <p:cNvSpPr txBox="true"/>
          <p:nvPr/>
        </p:nvSpPr>
        <p:spPr>
          <a:xfrm rot="0">
            <a:off x="12568896" y="942975"/>
            <a:ext cx="4690404" cy="854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99"/>
              </a:lnSpc>
              <a:spcBef>
                <a:spcPct val="0"/>
              </a:spcBef>
            </a:pPr>
            <a:r>
              <a:rPr lang="en-US" b="true" sz="4999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QUESTÃO 1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780769" y="5903307"/>
            <a:ext cx="355666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CALONECTRIS BOREALIS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204072" y="5903307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A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780769" y="7094324"/>
            <a:ext cx="355666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CALONECTRIS BIRIALIS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204072" y="7094324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C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6676529" y="7094324"/>
            <a:ext cx="355970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BIRIALIS CALONECTRIS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6102871" y="7094324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D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6676529" y="5903307"/>
            <a:ext cx="355970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BOREALIS CALONECTRIS 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6102871" y="5903307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B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362209" y="6424949"/>
            <a:ext cx="20354006" cy="7510953"/>
          </a:xfrm>
          <a:custGeom>
            <a:avLst/>
            <a:gdLst/>
            <a:ahLst/>
            <a:cxnLst/>
            <a:rect r="r" b="b" t="t" l="l"/>
            <a:pathLst>
              <a:path h="7510953" w="20354006">
                <a:moveTo>
                  <a:pt x="0" y="0"/>
                </a:moveTo>
                <a:lnTo>
                  <a:pt x="20354006" y="0"/>
                </a:lnTo>
                <a:lnTo>
                  <a:pt x="20354006" y="7510953"/>
                </a:lnTo>
                <a:lnTo>
                  <a:pt x="0" y="7510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177580" y="5608187"/>
            <a:ext cx="3361632" cy="5147631"/>
          </a:xfrm>
          <a:custGeom>
            <a:avLst/>
            <a:gdLst/>
            <a:ahLst/>
            <a:cxnLst/>
            <a:rect r="r" b="b" t="t" l="l"/>
            <a:pathLst>
              <a:path h="5147631" w="3361632">
                <a:moveTo>
                  <a:pt x="0" y="0"/>
                </a:moveTo>
                <a:lnTo>
                  <a:pt x="3361632" y="0"/>
                </a:lnTo>
                <a:lnTo>
                  <a:pt x="3361632" y="5147631"/>
                </a:lnTo>
                <a:lnTo>
                  <a:pt x="0" y="5147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146759" y="8317709"/>
            <a:ext cx="4654777" cy="2149661"/>
          </a:xfrm>
          <a:custGeom>
            <a:avLst/>
            <a:gdLst/>
            <a:ahLst/>
            <a:cxnLst/>
            <a:rect r="r" b="b" t="t" l="l"/>
            <a:pathLst>
              <a:path h="2149661" w="4654777">
                <a:moveTo>
                  <a:pt x="0" y="0"/>
                </a:moveTo>
                <a:lnTo>
                  <a:pt x="4654777" y="0"/>
                </a:lnTo>
                <a:lnTo>
                  <a:pt x="4654777" y="2149661"/>
                </a:lnTo>
                <a:lnTo>
                  <a:pt x="0" y="21496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-233087">
            <a:off x="11344753" y="3067121"/>
            <a:ext cx="4822092" cy="4822092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36927" y="0"/>
                  </a:moveTo>
                  <a:lnTo>
                    <a:pt x="775873" y="0"/>
                  </a:lnTo>
                  <a:cubicBezTo>
                    <a:pt x="796267" y="0"/>
                    <a:pt x="812800" y="16533"/>
                    <a:pt x="812800" y="36927"/>
                  </a:cubicBezTo>
                  <a:lnTo>
                    <a:pt x="812800" y="775873"/>
                  </a:lnTo>
                  <a:cubicBezTo>
                    <a:pt x="812800" y="796267"/>
                    <a:pt x="796267" y="812800"/>
                    <a:pt x="775873" y="812800"/>
                  </a:cubicBezTo>
                  <a:lnTo>
                    <a:pt x="36927" y="812800"/>
                  </a:lnTo>
                  <a:cubicBezTo>
                    <a:pt x="16533" y="812800"/>
                    <a:pt x="0" y="796267"/>
                    <a:pt x="0" y="775873"/>
                  </a:cubicBezTo>
                  <a:lnTo>
                    <a:pt x="0" y="36927"/>
                  </a:lnTo>
                  <a:cubicBezTo>
                    <a:pt x="0" y="16533"/>
                    <a:pt x="16533" y="0"/>
                    <a:pt x="36927" y="0"/>
                  </a:cubicBezTo>
                  <a:close/>
                </a:path>
              </a:pathLst>
            </a:custGeom>
            <a:blipFill>
              <a:blip r:embed="rId8"/>
              <a:stretch>
                <a:fillRect l="-25549" t="0" r="-25549" b="0"/>
              </a:stretch>
            </a:blipFill>
            <a:ln w="95250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6486035" y="2909312"/>
            <a:ext cx="561904" cy="561904"/>
          </a:xfrm>
          <a:custGeom>
            <a:avLst/>
            <a:gdLst/>
            <a:ahLst/>
            <a:cxnLst/>
            <a:rect r="r" b="b" t="t" l="l"/>
            <a:pathLst>
              <a:path h="561904" w="561904">
                <a:moveTo>
                  <a:pt x="0" y="0"/>
                </a:moveTo>
                <a:lnTo>
                  <a:pt x="561903" y="0"/>
                </a:lnTo>
                <a:lnTo>
                  <a:pt x="561903" y="561903"/>
                </a:lnTo>
                <a:lnTo>
                  <a:pt x="0" y="5619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561842" y="333691"/>
            <a:ext cx="8396906" cy="854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99"/>
              </a:lnSpc>
              <a:spcBef>
                <a:spcPct val="0"/>
              </a:spcBef>
            </a:pPr>
            <a:r>
              <a:rPr lang="en-US" b="true" sz="4999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RESPOSTA À QUESTÃO 14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0264395" y="5976960"/>
            <a:ext cx="561904" cy="561904"/>
          </a:xfrm>
          <a:custGeom>
            <a:avLst/>
            <a:gdLst/>
            <a:ahLst/>
            <a:cxnLst/>
            <a:rect r="r" b="b" t="t" l="l"/>
            <a:pathLst>
              <a:path h="561904" w="561904">
                <a:moveTo>
                  <a:pt x="0" y="0"/>
                </a:moveTo>
                <a:lnTo>
                  <a:pt x="561903" y="0"/>
                </a:lnTo>
                <a:lnTo>
                  <a:pt x="561903" y="561903"/>
                </a:lnTo>
                <a:lnTo>
                  <a:pt x="0" y="5619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028700" y="6856405"/>
            <a:ext cx="4308730" cy="876777"/>
            <a:chOff x="0" y="0"/>
            <a:chExt cx="953310" cy="19398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8BCAF1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153408" y="6981112"/>
            <a:ext cx="627361" cy="627361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7936741" y="732251"/>
            <a:ext cx="3250202" cy="1229167"/>
          </a:xfrm>
          <a:custGeom>
            <a:avLst/>
            <a:gdLst/>
            <a:ahLst/>
            <a:cxnLst/>
            <a:rect r="r" b="b" t="t" l="l"/>
            <a:pathLst>
              <a:path h="1229167" w="3250202">
                <a:moveTo>
                  <a:pt x="0" y="0"/>
                </a:moveTo>
                <a:lnTo>
                  <a:pt x="3250203" y="0"/>
                </a:lnTo>
                <a:lnTo>
                  <a:pt x="3250203" y="1229168"/>
                </a:lnTo>
                <a:lnTo>
                  <a:pt x="0" y="12291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7410847" y="3766795"/>
            <a:ext cx="1754307" cy="663447"/>
          </a:xfrm>
          <a:custGeom>
            <a:avLst/>
            <a:gdLst/>
            <a:ahLst/>
            <a:cxnLst/>
            <a:rect r="r" b="b" t="t" l="l"/>
            <a:pathLst>
              <a:path h="663447" w="1754307">
                <a:moveTo>
                  <a:pt x="0" y="0"/>
                </a:moveTo>
                <a:lnTo>
                  <a:pt x="1754306" y="0"/>
                </a:lnTo>
                <a:lnTo>
                  <a:pt x="1754306" y="663447"/>
                </a:lnTo>
                <a:lnTo>
                  <a:pt x="0" y="66344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5608348" y="8872344"/>
            <a:ext cx="1577449" cy="596563"/>
          </a:xfrm>
          <a:custGeom>
            <a:avLst/>
            <a:gdLst/>
            <a:ahLst/>
            <a:cxnLst/>
            <a:rect r="r" b="b" t="t" l="l"/>
            <a:pathLst>
              <a:path h="596563" w="1577449">
                <a:moveTo>
                  <a:pt x="0" y="0"/>
                </a:moveTo>
                <a:lnTo>
                  <a:pt x="1577450" y="0"/>
                </a:lnTo>
                <a:lnTo>
                  <a:pt x="1577450" y="596563"/>
                </a:lnTo>
                <a:lnTo>
                  <a:pt x="0" y="5965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028700" y="3747745"/>
            <a:ext cx="9797598" cy="2438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27"/>
              </a:lnSpc>
            </a:pPr>
            <a:r>
              <a:rPr lang="en-US" sz="793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QUAL O TEMPO DE INCUBAÇÃO DO OVO?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780769" y="7097626"/>
            <a:ext cx="355666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55 DIAS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04072" y="7097626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A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362209" y="6424949"/>
            <a:ext cx="20354006" cy="7510953"/>
          </a:xfrm>
          <a:custGeom>
            <a:avLst/>
            <a:gdLst/>
            <a:ahLst/>
            <a:cxnLst/>
            <a:rect r="r" b="b" t="t" l="l"/>
            <a:pathLst>
              <a:path h="7510953" w="20354006">
                <a:moveTo>
                  <a:pt x="0" y="0"/>
                </a:moveTo>
                <a:lnTo>
                  <a:pt x="20354006" y="0"/>
                </a:lnTo>
                <a:lnTo>
                  <a:pt x="20354006" y="7510953"/>
                </a:lnTo>
                <a:lnTo>
                  <a:pt x="0" y="7510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177580" y="5608187"/>
            <a:ext cx="3361632" cy="5147631"/>
          </a:xfrm>
          <a:custGeom>
            <a:avLst/>
            <a:gdLst/>
            <a:ahLst/>
            <a:cxnLst/>
            <a:rect r="r" b="b" t="t" l="l"/>
            <a:pathLst>
              <a:path h="5147631" w="3361632">
                <a:moveTo>
                  <a:pt x="0" y="0"/>
                </a:moveTo>
                <a:lnTo>
                  <a:pt x="3361632" y="0"/>
                </a:lnTo>
                <a:lnTo>
                  <a:pt x="3361632" y="5147631"/>
                </a:lnTo>
                <a:lnTo>
                  <a:pt x="0" y="5147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146759" y="8317709"/>
            <a:ext cx="4654777" cy="2149661"/>
          </a:xfrm>
          <a:custGeom>
            <a:avLst/>
            <a:gdLst/>
            <a:ahLst/>
            <a:cxnLst/>
            <a:rect r="r" b="b" t="t" l="l"/>
            <a:pathLst>
              <a:path h="2149661" w="4654777">
                <a:moveTo>
                  <a:pt x="0" y="0"/>
                </a:moveTo>
                <a:lnTo>
                  <a:pt x="4654777" y="0"/>
                </a:lnTo>
                <a:lnTo>
                  <a:pt x="4654777" y="2149661"/>
                </a:lnTo>
                <a:lnTo>
                  <a:pt x="0" y="21496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6424949"/>
            <a:ext cx="4308730" cy="876777"/>
            <a:chOff x="0" y="0"/>
            <a:chExt cx="953310" cy="19398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153408" y="6549656"/>
            <a:ext cx="627361" cy="627361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28700" y="7615965"/>
            <a:ext cx="4308730" cy="876777"/>
            <a:chOff x="0" y="0"/>
            <a:chExt cx="953310" cy="19398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153408" y="7740673"/>
            <a:ext cx="627361" cy="627361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5927499" y="7615965"/>
            <a:ext cx="4308730" cy="876777"/>
            <a:chOff x="0" y="0"/>
            <a:chExt cx="953310" cy="19398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6052207" y="7740673"/>
            <a:ext cx="627361" cy="627361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5927499" y="6424949"/>
            <a:ext cx="4308730" cy="876777"/>
            <a:chOff x="0" y="0"/>
            <a:chExt cx="953310" cy="193988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6052207" y="6549656"/>
            <a:ext cx="627361" cy="627361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0">
            <a:off x="16233295" y="1770452"/>
            <a:ext cx="3250202" cy="1229167"/>
          </a:xfrm>
          <a:custGeom>
            <a:avLst/>
            <a:gdLst/>
            <a:ahLst/>
            <a:cxnLst/>
            <a:rect r="r" b="b" t="t" l="l"/>
            <a:pathLst>
              <a:path h="1229167" w="3250202">
                <a:moveTo>
                  <a:pt x="0" y="0"/>
                </a:moveTo>
                <a:lnTo>
                  <a:pt x="3250202" y="0"/>
                </a:lnTo>
                <a:lnTo>
                  <a:pt x="3250202" y="1229167"/>
                </a:lnTo>
                <a:lnTo>
                  <a:pt x="0" y="12291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8081864" y="960879"/>
            <a:ext cx="2041112" cy="771911"/>
          </a:xfrm>
          <a:custGeom>
            <a:avLst/>
            <a:gdLst/>
            <a:ahLst/>
            <a:cxnLst/>
            <a:rect r="r" b="b" t="t" l="l"/>
            <a:pathLst>
              <a:path h="771911" w="2041112">
                <a:moveTo>
                  <a:pt x="0" y="0"/>
                </a:moveTo>
                <a:lnTo>
                  <a:pt x="2041112" y="0"/>
                </a:lnTo>
                <a:lnTo>
                  <a:pt x="2041112" y="771912"/>
                </a:lnTo>
                <a:lnTo>
                  <a:pt x="0" y="771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2568896" y="3239855"/>
            <a:ext cx="2860508" cy="2855307"/>
          </a:xfrm>
          <a:custGeom>
            <a:avLst/>
            <a:gdLst/>
            <a:ahLst/>
            <a:cxnLst/>
            <a:rect r="r" b="b" t="t" l="l"/>
            <a:pathLst>
              <a:path h="2855307" w="2860508">
                <a:moveTo>
                  <a:pt x="0" y="0"/>
                </a:moveTo>
                <a:lnTo>
                  <a:pt x="2860508" y="0"/>
                </a:lnTo>
                <a:lnTo>
                  <a:pt x="2860508" y="2855307"/>
                </a:lnTo>
                <a:lnTo>
                  <a:pt x="0" y="28553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1020738" y="2395874"/>
            <a:ext cx="9813523" cy="3648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27"/>
              </a:lnSpc>
            </a:pPr>
            <a:r>
              <a:rPr lang="en-US" sz="793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EM QUE MESES COMEÇAM A SAIR OS CAGARROS JUVENIS DOS NINHOS?</a:t>
            </a:r>
          </a:p>
        </p:txBody>
      </p:sp>
      <p:sp>
        <p:nvSpPr>
          <p:cNvPr name="Freeform 33" id="33"/>
          <p:cNvSpPr/>
          <p:nvPr/>
        </p:nvSpPr>
        <p:spPr>
          <a:xfrm flipH="false" flipV="false" rot="0">
            <a:off x="16442851" y="4245011"/>
            <a:ext cx="716736" cy="480473"/>
          </a:xfrm>
          <a:custGeom>
            <a:avLst/>
            <a:gdLst/>
            <a:ahLst/>
            <a:cxnLst/>
            <a:rect r="r" b="b" t="t" l="l"/>
            <a:pathLst>
              <a:path h="480473" w="716736">
                <a:moveTo>
                  <a:pt x="0" y="0"/>
                </a:moveTo>
                <a:lnTo>
                  <a:pt x="716736" y="0"/>
                </a:lnTo>
                <a:lnTo>
                  <a:pt x="716736" y="480473"/>
                </a:lnTo>
                <a:lnTo>
                  <a:pt x="0" y="4804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80832" t="-100035" r="0" b="-23437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0349103" y="2759382"/>
            <a:ext cx="716736" cy="480473"/>
          </a:xfrm>
          <a:custGeom>
            <a:avLst/>
            <a:gdLst/>
            <a:ahLst/>
            <a:cxnLst/>
            <a:rect r="r" b="b" t="t" l="l"/>
            <a:pathLst>
              <a:path h="480473" w="716736">
                <a:moveTo>
                  <a:pt x="0" y="0"/>
                </a:moveTo>
                <a:lnTo>
                  <a:pt x="716736" y="0"/>
                </a:lnTo>
                <a:lnTo>
                  <a:pt x="716736" y="480473"/>
                </a:lnTo>
                <a:lnTo>
                  <a:pt x="0" y="4804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80832" t="-100035" r="0" b="-23437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5608348" y="8872344"/>
            <a:ext cx="1577449" cy="596563"/>
          </a:xfrm>
          <a:custGeom>
            <a:avLst/>
            <a:gdLst/>
            <a:ahLst/>
            <a:cxnLst/>
            <a:rect r="r" b="b" t="t" l="l"/>
            <a:pathLst>
              <a:path h="596563" w="1577449">
                <a:moveTo>
                  <a:pt x="0" y="0"/>
                </a:moveTo>
                <a:lnTo>
                  <a:pt x="1577450" y="0"/>
                </a:lnTo>
                <a:lnTo>
                  <a:pt x="1577450" y="596563"/>
                </a:lnTo>
                <a:lnTo>
                  <a:pt x="0" y="5965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6" id="36"/>
          <p:cNvSpPr txBox="true"/>
          <p:nvPr/>
        </p:nvSpPr>
        <p:spPr>
          <a:xfrm rot="0">
            <a:off x="12568896" y="942975"/>
            <a:ext cx="4690404" cy="854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99"/>
              </a:lnSpc>
              <a:spcBef>
                <a:spcPct val="0"/>
              </a:spcBef>
            </a:pPr>
            <a:r>
              <a:rPr lang="en-US" b="true" sz="4999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QUESTÃO 15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780769" y="6666170"/>
            <a:ext cx="355666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SETEMBRO/OUTUBRO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204072" y="6666170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A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780769" y="7857186"/>
            <a:ext cx="355666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NOVEMBRO/DEZEMBRO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204072" y="7857186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C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6676529" y="7857186"/>
            <a:ext cx="355970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JANEIRO/FEVEREIRO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6102871" y="7857186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D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6676529" y="6666170"/>
            <a:ext cx="355970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OUTUBRO/NOVEMBRO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6102871" y="6666170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B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362209" y="6424949"/>
            <a:ext cx="20354006" cy="7510953"/>
          </a:xfrm>
          <a:custGeom>
            <a:avLst/>
            <a:gdLst/>
            <a:ahLst/>
            <a:cxnLst/>
            <a:rect r="r" b="b" t="t" l="l"/>
            <a:pathLst>
              <a:path h="7510953" w="20354006">
                <a:moveTo>
                  <a:pt x="0" y="0"/>
                </a:moveTo>
                <a:lnTo>
                  <a:pt x="20354006" y="0"/>
                </a:lnTo>
                <a:lnTo>
                  <a:pt x="20354006" y="7510953"/>
                </a:lnTo>
                <a:lnTo>
                  <a:pt x="0" y="7510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177580" y="5608187"/>
            <a:ext cx="3361632" cy="5147631"/>
          </a:xfrm>
          <a:custGeom>
            <a:avLst/>
            <a:gdLst/>
            <a:ahLst/>
            <a:cxnLst/>
            <a:rect r="r" b="b" t="t" l="l"/>
            <a:pathLst>
              <a:path h="5147631" w="3361632">
                <a:moveTo>
                  <a:pt x="0" y="0"/>
                </a:moveTo>
                <a:lnTo>
                  <a:pt x="3361632" y="0"/>
                </a:lnTo>
                <a:lnTo>
                  <a:pt x="3361632" y="5147631"/>
                </a:lnTo>
                <a:lnTo>
                  <a:pt x="0" y="5147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146759" y="8317709"/>
            <a:ext cx="4654777" cy="2149661"/>
          </a:xfrm>
          <a:custGeom>
            <a:avLst/>
            <a:gdLst/>
            <a:ahLst/>
            <a:cxnLst/>
            <a:rect r="r" b="b" t="t" l="l"/>
            <a:pathLst>
              <a:path h="2149661" w="4654777">
                <a:moveTo>
                  <a:pt x="0" y="0"/>
                </a:moveTo>
                <a:lnTo>
                  <a:pt x="4654777" y="0"/>
                </a:lnTo>
                <a:lnTo>
                  <a:pt x="4654777" y="2149661"/>
                </a:lnTo>
                <a:lnTo>
                  <a:pt x="0" y="21496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-233087">
            <a:off x="11344753" y="3067121"/>
            <a:ext cx="4822092" cy="4822092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36927" y="0"/>
                  </a:moveTo>
                  <a:lnTo>
                    <a:pt x="775873" y="0"/>
                  </a:lnTo>
                  <a:cubicBezTo>
                    <a:pt x="796267" y="0"/>
                    <a:pt x="812800" y="16533"/>
                    <a:pt x="812800" y="36927"/>
                  </a:cubicBezTo>
                  <a:lnTo>
                    <a:pt x="812800" y="775873"/>
                  </a:lnTo>
                  <a:cubicBezTo>
                    <a:pt x="812800" y="796267"/>
                    <a:pt x="796267" y="812800"/>
                    <a:pt x="775873" y="812800"/>
                  </a:cubicBezTo>
                  <a:lnTo>
                    <a:pt x="36927" y="812800"/>
                  </a:lnTo>
                  <a:cubicBezTo>
                    <a:pt x="16533" y="812800"/>
                    <a:pt x="0" y="796267"/>
                    <a:pt x="0" y="775873"/>
                  </a:cubicBezTo>
                  <a:lnTo>
                    <a:pt x="0" y="36927"/>
                  </a:lnTo>
                  <a:cubicBezTo>
                    <a:pt x="0" y="16533"/>
                    <a:pt x="16533" y="0"/>
                    <a:pt x="36927" y="0"/>
                  </a:cubicBez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  <a:ln w="95250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6486035" y="2909312"/>
            <a:ext cx="561904" cy="561904"/>
          </a:xfrm>
          <a:custGeom>
            <a:avLst/>
            <a:gdLst/>
            <a:ahLst/>
            <a:cxnLst/>
            <a:rect r="r" b="b" t="t" l="l"/>
            <a:pathLst>
              <a:path h="561904" w="561904">
                <a:moveTo>
                  <a:pt x="0" y="0"/>
                </a:moveTo>
                <a:lnTo>
                  <a:pt x="561903" y="0"/>
                </a:lnTo>
                <a:lnTo>
                  <a:pt x="561903" y="561903"/>
                </a:lnTo>
                <a:lnTo>
                  <a:pt x="0" y="5619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561842" y="333691"/>
            <a:ext cx="8396906" cy="854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99"/>
              </a:lnSpc>
              <a:spcBef>
                <a:spcPct val="0"/>
              </a:spcBef>
            </a:pPr>
            <a:r>
              <a:rPr lang="en-US" b="true" sz="4999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RESPOSTA À QUESTÃO 15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0264395" y="5976960"/>
            <a:ext cx="561904" cy="561904"/>
          </a:xfrm>
          <a:custGeom>
            <a:avLst/>
            <a:gdLst/>
            <a:ahLst/>
            <a:cxnLst/>
            <a:rect r="r" b="b" t="t" l="l"/>
            <a:pathLst>
              <a:path h="561904" w="561904">
                <a:moveTo>
                  <a:pt x="0" y="0"/>
                </a:moveTo>
                <a:lnTo>
                  <a:pt x="561903" y="0"/>
                </a:lnTo>
                <a:lnTo>
                  <a:pt x="561903" y="561903"/>
                </a:lnTo>
                <a:lnTo>
                  <a:pt x="0" y="5619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028700" y="6856405"/>
            <a:ext cx="4308730" cy="876777"/>
            <a:chOff x="0" y="0"/>
            <a:chExt cx="953310" cy="19398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8BCAF1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153408" y="6981112"/>
            <a:ext cx="627361" cy="627361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7936741" y="732251"/>
            <a:ext cx="3250202" cy="1229167"/>
          </a:xfrm>
          <a:custGeom>
            <a:avLst/>
            <a:gdLst/>
            <a:ahLst/>
            <a:cxnLst/>
            <a:rect r="r" b="b" t="t" l="l"/>
            <a:pathLst>
              <a:path h="1229167" w="3250202">
                <a:moveTo>
                  <a:pt x="0" y="0"/>
                </a:moveTo>
                <a:lnTo>
                  <a:pt x="3250203" y="0"/>
                </a:lnTo>
                <a:lnTo>
                  <a:pt x="3250203" y="1229168"/>
                </a:lnTo>
                <a:lnTo>
                  <a:pt x="0" y="12291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7410847" y="3766795"/>
            <a:ext cx="1754307" cy="663447"/>
          </a:xfrm>
          <a:custGeom>
            <a:avLst/>
            <a:gdLst/>
            <a:ahLst/>
            <a:cxnLst/>
            <a:rect r="r" b="b" t="t" l="l"/>
            <a:pathLst>
              <a:path h="663447" w="1754307">
                <a:moveTo>
                  <a:pt x="0" y="0"/>
                </a:moveTo>
                <a:lnTo>
                  <a:pt x="1754306" y="0"/>
                </a:lnTo>
                <a:lnTo>
                  <a:pt x="1754306" y="663447"/>
                </a:lnTo>
                <a:lnTo>
                  <a:pt x="0" y="66344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5608348" y="8872344"/>
            <a:ext cx="1577449" cy="596563"/>
          </a:xfrm>
          <a:custGeom>
            <a:avLst/>
            <a:gdLst/>
            <a:ahLst/>
            <a:cxnLst/>
            <a:rect r="r" b="b" t="t" l="l"/>
            <a:pathLst>
              <a:path h="596563" w="1577449">
                <a:moveTo>
                  <a:pt x="0" y="0"/>
                </a:moveTo>
                <a:lnTo>
                  <a:pt x="1577450" y="0"/>
                </a:lnTo>
                <a:lnTo>
                  <a:pt x="1577450" y="596563"/>
                </a:lnTo>
                <a:lnTo>
                  <a:pt x="0" y="5965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028700" y="2890788"/>
            <a:ext cx="9797598" cy="3648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27"/>
              </a:lnSpc>
            </a:pPr>
            <a:r>
              <a:rPr lang="en-US" sz="793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EM QUE MESES COMEÇAM A SAIR OS CAGARROS JUVENIS DOS NINHOS?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780769" y="7097626"/>
            <a:ext cx="355666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OUTUBRO/NOVEMBRO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04072" y="7097626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B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362209" y="6424949"/>
            <a:ext cx="20354006" cy="7510953"/>
          </a:xfrm>
          <a:custGeom>
            <a:avLst/>
            <a:gdLst/>
            <a:ahLst/>
            <a:cxnLst/>
            <a:rect r="r" b="b" t="t" l="l"/>
            <a:pathLst>
              <a:path h="7510953" w="20354006">
                <a:moveTo>
                  <a:pt x="0" y="0"/>
                </a:moveTo>
                <a:lnTo>
                  <a:pt x="20354006" y="0"/>
                </a:lnTo>
                <a:lnTo>
                  <a:pt x="20354006" y="7510953"/>
                </a:lnTo>
                <a:lnTo>
                  <a:pt x="0" y="7510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177580" y="5608187"/>
            <a:ext cx="3361632" cy="5147631"/>
          </a:xfrm>
          <a:custGeom>
            <a:avLst/>
            <a:gdLst/>
            <a:ahLst/>
            <a:cxnLst/>
            <a:rect r="r" b="b" t="t" l="l"/>
            <a:pathLst>
              <a:path h="5147631" w="3361632">
                <a:moveTo>
                  <a:pt x="0" y="0"/>
                </a:moveTo>
                <a:lnTo>
                  <a:pt x="3361632" y="0"/>
                </a:lnTo>
                <a:lnTo>
                  <a:pt x="3361632" y="5147631"/>
                </a:lnTo>
                <a:lnTo>
                  <a:pt x="0" y="5147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146759" y="8317709"/>
            <a:ext cx="4654777" cy="2149661"/>
          </a:xfrm>
          <a:custGeom>
            <a:avLst/>
            <a:gdLst/>
            <a:ahLst/>
            <a:cxnLst/>
            <a:rect r="r" b="b" t="t" l="l"/>
            <a:pathLst>
              <a:path h="2149661" w="4654777">
                <a:moveTo>
                  <a:pt x="0" y="0"/>
                </a:moveTo>
                <a:lnTo>
                  <a:pt x="4654777" y="0"/>
                </a:lnTo>
                <a:lnTo>
                  <a:pt x="4654777" y="2149661"/>
                </a:lnTo>
                <a:lnTo>
                  <a:pt x="0" y="21496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6424949"/>
            <a:ext cx="4308730" cy="876777"/>
            <a:chOff x="0" y="0"/>
            <a:chExt cx="953310" cy="19398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153408" y="6549656"/>
            <a:ext cx="627361" cy="627361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28700" y="7615965"/>
            <a:ext cx="4308730" cy="876777"/>
            <a:chOff x="0" y="0"/>
            <a:chExt cx="953310" cy="19398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153408" y="7740673"/>
            <a:ext cx="627361" cy="627361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5927499" y="7615965"/>
            <a:ext cx="4308730" cy="876777"/>
            <a:chOff x="0" y="0"/>
            <a:chExt cx="953310" cy="19398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6052207" y="7740673"/>
            <a:ext cx="627361" cy="627361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5927499" y="6424949"/>
            <a:ext cx="4308730" cy="876777"/>
            <a:chOff x="0" y="0"/>
            <a:chExt cx="953310" cy="193988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6052207" y="6549656"/>
            <a:ext cx="627361" cy="627361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0">
            <a:off x="16233295" y="1770452"/>
            <a:ext cx="3250202" cy="1229167"/>
          </a:xfrm>
          <a:custGeom>
            <a:avLst/>
            <a:gdLst/>
            <a:ahLst/>
            <a:cxnLst/>
            <a:rect r="r" b="b" t="t" l="l"/>
            <a:pathLst>
              <a:path h="1229167" w="3250202">
                <a:moveTo>
                  <a:pt x="0" y="0"/>
                </a:moveTo>
                <a:lnTo>
                  <a:pt x="3250202" y="0"/>
                </a:lnTo>
                <a:lnTo>
                  <a:pt x="3250202" y="1229167"/>
                </a:lnTo>
                <a:lnTo>
                  <a:pt x="0" y="12291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8081864" y="960879"/>
            <a:ext cx="2041112" cy="771911"/>
          </a:xfrm>
          <a:custGeom>
            <a:avLst/>
            <a:gdLst/>
            <a:ahLst/>
            <a:cxnLst/>
            <a:rect r="r" b="b" t="t" l="l"/>
            <a:pathLst>
              <a:path h="771911" w="2041112">
                <a:moveTo>
                  <a:pt x="0" y="0"/>
                </a:moveTo>
                <a:lnTo>
                  <a:pt x="2041112" y="0"/>
                </a:lnTo>
                <a:lnTo>
                  <a:pt x="2041112" y="771912"/>
                </a:lnTo>
                <a:lnTo>
                  <a:pt x="0" y="771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2568896" y="3239855"/>
            <a:ext cx="2860508" cy="2855307"/>
          </a:xfrm>
          <a:custGeom>
            <a:avLst/>
            <a:gdLst/>
            <a:ahLst/>
            <a:cxnLst/>
            <a:rect r="r" b="b" t="t" l="l"/>
            <a:pathLst>
              <a:path h="2855307" w="2860508">
                <a:moveTo>
                  <a:pt x="0" y="0"/>
                </a:moveTo>
                <a:lnTo>
                  <a:pt x="2860508" y="0"/>
                </a:lnTo>
                <a:lnTo>
                  <a:pt x="2860508" y="2855307"/>
                </a:lnTo>
                <a:lnTo>
                  <a:pt x="0" y="28553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1020738" y="2186324"/>
            <a:ext cx="9813523" cy="3648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27"/>
              </a:lnSpc>
            </a:pPr>
            <a:r>
              <a:rPr lang="en-US" sz="793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QUAIS OS PERIGOS QUE OS CAGARROS JUVENIS ENFRENTAM A SAIR DO NINHO</a:t>
            </a:r>
          </a:p>
        </p:txBody>
      </p:sp>
      <p:sp>
        <p:nvSpPr>
          <p:cNvPr name="Freeform 33" id="33"/>
          <p:cNvSpPr/>
          <p:nvPr/>
        </p:nvSpPr>
        <p:spPr>
          <a:xfrm flipH="false" flipV="false" rot="0">
            <a:off x="16442851" y="4245011"/>
            <a:ext cx="716736" cy="480473"/>
          </a:xfrm>
          <a:custGeom>
            <a:avLst/>
            <a:gdLst/>
            <a:ahLst/>
            <a:cxnLst/>
            <a:rect r="r" b="b" t="t" l="l"/>
            <a:pathLst>
              <a:path h="480473" w="716736">
                <a:moveTo>
                  <a:pt x="0" y="0"/>
                </a:moveTo>
                <a:lnTo>
                  <a:pt x="716736" y="0"/>
                </a:lnTo>
                <a:lnTo>
                  <a:pt x="716736" y="480473"/>
                </a:lnTo>
                <a:lnTo>
                  <a:pt x="0" y="4804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80832" t="-100035" r="0" b="-23437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0349103" y="2759382"/>
            <a:ext cx="716736" cy="480473"/>
          </a:xfrm>
          <a:custGeom>
            <a:avLst/>
            <a:gdLst/>
            <a:ahLst/>
            <a:cxnLst/>
            <a:rect r="r" b="b" t="t" l="l"/>
            <a:pathLst>
              <a:path h="480473" w="716736">
                <a:moveTo>
                  <a:pt x="0" y="0"/>
                </a:moveTo>
                <a:lnTo>
                  <a:pt x="716736" y="0"/>
                </a:lnTo>
                <a:lnTo>
                  <a:pt x="716736" y="480473"/>
                </a:lnTo>
                <a:lnTo>
                  <a:pt x="0" y="4804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80832" t="-100035" r="0" b="-23437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5608348" y="8872344"/>
            <a:ext cx="1577449" cy="596563"/>
          </a:xfrm>
          <a:custGeom>
            <a:avLst/>
            <a:gdLst/>
            <a:ahLst/>
            <a:cxnLst/>
            <a:rect r="r" b="b" t="t" l="l"/>
            <a:pathLst>
              <a:path h="596563" w="1577449">
                <a:moveTo>
                  <a:pt x="0" y="0"/>
                </a:moveTo>
                <a:lnTo>
                  <a:pt x="1577450" y="0"/>
                </a:lnTo>
                <a:lnTo>
                  <a:pt x="1577450" y="596563"/>
                </a:lnTo>
                <a:lnTo>
                  <a:pt x="0" y="5965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6" id="36"/>
          <p:cNvSpPr txBox="true"/>
          <p:nvPr/>
        </p:nvSpPr>
        <p:spPr>
          <a:xfrm rot="0">
            <a:off x="12568896" y="942975"/>
            <a:ext cx="4690404" cy="854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99"/>
              </a:lnSpc>
              <a:spcBef>
                <a:spcPct val="0"/>
              </a:spcBef>
            </a:pPr>
            <a:r>
              <a:rPr lang="en-US" b="true" sz="4999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QUESTÃO 16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780769" y="6666170"/>
            <a:ext cx="355666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ENCADEAÇÃO DAS LUZES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204072" y="6666170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A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780769" y="7702573"/>
            <a:ext cx="3556660" cy="727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FICAR FERIDOS DURANTE O VOO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204072" y="7857186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C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6676529" y="7857186"/>
            <a:ext cx="355970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TODAS AS ANTERIORES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6102871" y="7857186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D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6676529" y="6666170"/>
            <a:ext cx="355970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PREDADORES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6102871" y="6666170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B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362209" y="6424949"/>
            <a:ext cx="20354006" cy="7510953"/>
          </a:xfrm>
          <a:custGeom>
            <a:avLst/>
            <a:gdLst/>
            <a:ahLst/>
            <a:cxnLst/>
            <a:rect r="r" b="b" t="t" l="l"/>
            <a:pathLst>
              <a:path h="7510953" w="20354006">
                <a:moveTo>
                  <a:pt x="0" y="0"/>
                </a:moveTo>
                <a:lnTo>
                  <a:pt x="20354006" y="0"/>
                </a:lnTo>
                <a:lnTo>
                  <a:pt x="20354006" y="7510953"/>
                </a:lnTo>
                <a:lnTo>
                  <a:pt x="0" y="7510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177580" y="5608187"/>
            <a:ext cx="3361632" cy="5147631"/>
          </a:xfrm>
          <a:custGeom>
            <a:avLst/>
            <a:gdLst/>
            <a:ahLst/>
            <a:cxnLst/>
            <a:rect r="r" b="b" t="t" l="l"/>
            <a:pathLst>
              <a:path h="5147631" w="3361632">
                <a:moveTo>
                  <a:pt x="0" y="0"/>
                </a:moveTo>
                <a:lnTo>
                  <a:pt x="3361632" y="0"/>
                </a:lnTo>
                <a:lnTo>
                  <a:pt x="3361632" y="5147631"/>
                </a:lnTo>
                <a:lnTo>
                  <a:pt x="0" y="5147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146759" y="8317709"/>
            <a:ext cx="4654777" cy="2149661"/>
          </a:xfrm>
          <a:custGeom>
            <a:avLst/>
            <a:gdLst/>
            <a:ahLst/>
            <a:cxnLst/>
            <a:rect r="r" b="b" t="t" l="l"/>
            <a:pathLst>
              <a:path h="2149661" w="4654777">
                <a:moveTo>
                  <a:pt x="0" y="0"/>
                </a:moveTo>
                <a:lnTo>
                  <a:pt x="4654777" y="0"/>
                </a:lnTo>
                <a:lnTo>
                  <a:pt x="4654777" y="2149661"/>
                </a:lnTo>
                <a:lnTo>
                  <a:pt x="0" y="21496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-233087">
            <a:off x="11344753" y="3067121"/>
            <a:ext cx="4822092" cy="4822092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36927" y="0"/>
                  </a:moveTo>
                  <a:lnTo>
                    <a:pt x="775873" y="0"/>
                  </a:lnTo>
                  <a:cubicBezTo>
                    <a:pt x="796267" y="0"/>
                    <a:pt x="812800" y="16533"/>
                    <a:pt x="812800" y="36927"/>
                  </a:cubicBezTo>
                  <a:lnTo>
                    <a:pt x="812800" y="775873"/>
                  </a:lnTo>
                  <a:cubicBezTo>
                    <a:pt x="812800" y="796267"/>
                    <a:pt x="796267" y="812800"/>
                    <a:pt x="775873" y="812800"/>
                  </a:cubicBezTo>
                  <a:lnTo>
                    <a:pt x="36927" y="812800"/>
                  </a:lnTo>
                  <a:cubicBezTo>
                    <a:pt x="16533" y="812800"/>
                    <a:pt x="0" y="796267"/>
                    <a:pt x="0" y="775873"/>
                  </a:cubicBezTo>
                  <a:lnTo>
                    <a:pt x="0" y="36927"/>
                  </a:lnTo>
                  <a:cubicBezTo>
                    <a:pt x="0" y="16533"/>
                    <a:pt x="16533" y="0"/>
                    <a:pt x="36927" y="0"/>
                  </a:cubicBez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  <a:ln w="95250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6486035" y="2909312"/>
            <a:ext cx="561904" cy="561904"/>
          </a:xfrm>
          <a:custGeom>
            <a:avLst/>
            <a:gdLst/>
            <a:ahLst/>
            <a:cxnLst/>
            <a:rect r="r" b="b" t="t" l="l"/>
            <a:pathLst>
              <a:path h="561904" w="561904">
                <a:moveTo>
                  <a:pt x="0" y="0"/>
                </a:moveTo>
                <a:lnTo>
                  <a:pt x="561903" y="0"/>
                </a:lnTo>
                <a:lnTo>
                  <a:pt x="561903" y="561903"/>
                </a:lnTo>
                <a:lnTo>
                  <a:pt x="0" y="5619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561842" y="333691"/>
            <a:ext cx="8396906" cy="854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99"/>
              </a:lnSpc>
              <a:spcBef>
                <a:spcPct val="0"/>
              </a:spcBef>
            </a:pPr>
            <a:r>
              <a:rPr lang="en-US" b="true" sz="4999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RESPOSTA À QUESTÃO 16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0264395" y="5976960"/>
            <a:ext cx="561904" cy="561904"/>
          </a:xfrm>
          <a:custGeom>
            <a:avLst/>
            <a:gdLst/>
            <a:ahLst/>
            <a:cxnLst/>
            <a:rect r="r" b="b" t="t" l="l"/>
            <a:pathLst>
              <a:path h="561904" w="561904">
                <a:moveTo>
                  <a:pt x="0" y="0"/>
                </a:moveTo>
                <a:lnTo>
                  <a:pt x="561903" y="0"/>
                </a:lnTo>
                <a:lnTo>
                  <a:pt x="561903" y="561903"/>
                </a:lnTo>
                <a:lnTo>
                  <a:pt x="0" y="5619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028700" y="6856405"/>
            <a:ext cx="4308730" cy="876777"/>
            <a:chOff x="0" y="0"/>
            <a:chExt cx="953310" cy="19398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8BCAF1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153408" y="6981112"/>
            <a:ext cx="627361" cy="627361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7936741" y="732251"/>
            <a:ext cx="3250202" cy="1229167"/>
          </a:xfrm>
          <a:custGeom>
            <a:avLst/>
            <a:gdLst/>
            <a:ahLst/>
            <a:cxnLst/>
            <a:rect r="r" b="b" t="t" l="l"/>
            <a:pathLst>
              <a:path h="1229167" w="3250202">
                <a:moveTo>
                  <a:pt x="0" y="0"/>
                </a:moveTo>
                <a:lnTo>
                  <a:pt x="3250203" y="0"/>
                </a:lnTo>
                <a:lnTo>
                  <a:pt x="3250203" y="1229168"/>
                </a:lnTo>
                <a:lnTo>
                  <a:pt x="0" y="12291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7410847" y="3766795"/>
            <a:ext cx="1754307" cy="663447"/>
          </a:xfrm>
          <a:custGeom>
            <a:avLst/>
            <a:gdLst/>
            <a:ahLst/>
            <a:cxnLst/>
            <a:rect r="r" b="b" t="t" l="l"/>
            <a:pathLst>
              <a:path h="663447" w="1754307">
                <a:moveTo>
                  <a:pt x="0" y="0"/>
                </a:moveTo>
                <a:lnTo>
                  <a:pt x="1754306" y="0"/>
                </a:lnTo>
                <a:lnTo>
                  <a:pt x="1754306" y="663447"/>
                </a:lnTo>
                <a:lnTo>
                  <a:pt x="0" y="66344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5608348" y="8872344"/>
            <a:ext cx="1577449" cy="596563"/>
          </a:xfrm>
          <a:custGeom>
            <a:avLst/>
            <a:gdLst/>
            <a:ahLst/>
            <a:cxnLst/>
            <a:rect r="r" b="b" t="t" l="l"/>
            <a:pathLst>
              <a:path h="596563" w="1577449">
                <a:moveTo>
                  <a:pt x="0" y="0"/>
                </a:moveTo>
                <a:lnTo>
                  <a:pt x="1577450" y="0"/>
                </a:lnTo>
                <a:lnTo>
                  <a:pt x="1577450" y="596563"/>
                </a:lnTo>
                <a:lnTo>
                  <a:pt x="0" y="5965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028700" y="2890788"/>
            <a:ext cx="9797598" cy="3648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27"/>
              </a:lnSpc>
            </a:pPr>
            <a:r>
              <a:rPr lang="en-US" sz="793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QUAIS OS PERIGOS QUE OS CAGARROS JEVENIS ENFRENTAM A SAIR DO NINHO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780769" y="7097626"/>
            <a:ext cx="355666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TODAS AS ANTERIORES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04072" y="7097626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D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362209" y="6424949"/>
            <a:ext cx="20354006" cy="7510953"/>
          </a:xfrm>
          <a:custGeom>
            <a:avLst/>
            <a:gdLst/>
            <a:ahLst/>
            <a:cxnLst/>
            <a:rect r="r" b="b" t="t" l="l"/>
            <a:pathLst>
              <a:path h="7510953" w="20354006">
                <a:moveTo>
                  <a:pt x="0" y="0"/>
                </a:moveTo>
                <a:lnTo>
                  <a:pt x="20354006" y="0"/>
                </a:lnTo>
                <a:lnTo>
                  <a:pt x="20354006" y="7510953"/>
                </a:lnTo>
                <a:lnTo>
                  <a:pt x="0" y="7510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177580" y="5608187"/>
            <a:ext cx="3361632" cy="5147631"/>
          </a:xfrm>
          <a:custGeom>
            <a:avLst/>
            <a:gdLst/>
            <a:ahLst/>
            <a:cxnLst/>
            <a:rect r="r" b="b" t="t" l="l"/>
            <a:pathLst>
              <a:path h="5147631" w="3361632">
                <a:moveTo>
                  <a:pt x="0" y="0"/>
                </a:moveTo>
                <a:lnTo>
                  <a:pt x="3361632" y="0"/>
                </a:lnTo>
                <a:lnTo>
                  <a:pt x="3361632" y="5147631"/>
                </a:lnTo>
                <a:lnTo>
                  <a:pt x="0" y="5147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146759" y="8317709"/>
            <a:ext cx="4654777" cy="2149661"/>
          </a:xfrm>
          <a:custGeom>
            <a:avLst/>
            <a:gdLst/>
            <a:ahLst/>
            <a:cxnLst/>
            <a:rect r="r" b="b" t="t" l="l"/>
            <a:pathLst>
              <a:path h="2149661" w="4654777">
                <a:moveTo>
                  <a:pt x="0" y="0"/>
                </a:moveTo>
                <a:lnTo>
                  <a:pt x="4654777" y="0"/>
                </a:lnTo>
                <a:lnTo>
                  <a:pt x="4654777" y="2149661"/>
                </a:lnTo>
                <a:lnTo>
                  <a:pt x="0" y="21496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6424949"/>
            <a:ext cx="8751594" cy="876777"/>
            <a:chOff x="0" y="0"/>
            <a:chExt cx="1936298" cy="19398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936298" cy="193988"/>
            </a:xfrm>
            <a:custGeom>
              <a:avLst/>
              <a:gdLst/>
              <a:ahLst/>
              <a:cxnLst/>
              <a:rect r="r" b="b" t="t" l="l"/>
              <a:pathLst>
                <a:path h="193988" w="1936298">
                  <a:moveTo>
                    <a:pt x="88463" y="0"/>
                  </a:moveTo>
                  <a:lnTo>
                    <a:pt x="1847835" y="0"/>
                  </a:lnTo>
                  <a:cubicBezTo>
                    <a:pt x="1896692" y="0"/>
                    <a:pt x="1936298" y="39606"/>
                    <a:pt x="1936298" y="88463"/>
                  </a:cubicBezTo>
                  <a:lnTo>
                    <a:pt x="1936298" y="105525"/>
                  </a:lnTo>
                  <a:cubicBezTo>
                    <a:pt x="1936298" y="154381"/>
                    <a:pt x="1896692" y="193988"/>
                    <a:pt x="1847835" y="193988"/>
                  </a:cubicBezTo>
                  <a:lnTo>
                    <a:pt x="88463" y="193988"/>
                  </a:lnTo>
                  <a:cubicBezTo>
                    <a:pt x="39606" y="193988"/>
                    <a:pt x="0" y="154381"/>
                    <a:pt x="0" y="105525"/>
                  </a:cubicBezTo>
                  <a:lnTo>
                    <a:pt x="0" y="88463"/>
                  </a:lnTo>
                  <a:cubicBezTo>
                    <a:pt x="0" y="39606"/>
                    <a:pt x="39606" y="0"/>
                    <a:pt x="88463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936298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153408" y="6549656"/>
            <a:ext cx="627361" cy="627361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28700" y="7615965"/>
            <a:ext cx="8751594" cy="876777"/>
            <a:chOff x="0" y="0"/>
            <a:chExt cx="1936298" cy="19398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936298" cy="193988"/>
            </a:xfrm>
            <a:custGeom>
              <a:avLst/>
              <a:gdLst/>
              <a:ahLst/>
              <a:cxnLst/>
              <a:rect r="r" b="b" t="t" l="l"/>
              <a:pathLst>
                <a:path h="193988" w="1936298">
                  <a:moveTo>
                    <a:pt x="88463" y="0"/>
                  </a:moveTo>
                  <a:lnTo>
                    <a:pt x="1847835" y="0"/>
                  </a:lnTo>
                  <a:cubicBezTo>
                    <a:pt x="1896692" y="0"/>
                    <a:pt x="1936298" y="39606"/>
                    <a:pt x="1936298" y="88463"/>
                  </a:cubicBezTo>
                  <a:lnTo>
                    <a:pt x="1936298" y="105525"/>
                  </a:lnTo>
                  <a:cubicBezTo>
                    <a:pt x="1936298" y="154381"/>
                    <a:pt x="1896692" y="193988"/>
                    <a:pt x="1847835" y="193988"/>
                  </a:cubicBezTo>
                  <a:lnTo>
                    <a:pt x="88463" y="193988"/>
                  </a:lnTo>
                  <a:cubicBezTo>
                    <a:pt x="39606" y="193988"/>
                    <a:pt x="0" y="154381"/>
                    <a:pt x="0" y="105525"/>
                  </a:cubicBezTo>
                  <a:lnTo>
                    <a:pt x="0" y="88463"/>
                  </a:lnTo>
                  <a:cubicBezTo>
                    <a:pt x="0" y="39606"/>
                    <a:pt x="39606" y="0"/>
                    <a:pt x="88463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1936298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153408" y="7740673"/>
            <a:ext cx="627361" cy="627361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16233295" y="1770452"/>
            <a:ext cx="3250202" cy="1229167"/>
          </a:xfrm>
          <a:custGeom>
            <a:avLst/>
            <a:gdLst/>
            <a:ahLst/>
            <a:cxnLst/>
            <a:rect r="r" b="b" t="t" l="l"/>
            <a:pathLst>
              <a:path h="1229167" w="3250202">
                <a:moveTo>
                  <a:pt x="0" y="0"/>
                </a:moveTo>
                <a:lnTo>
                  <a:pt x="3250202" y="0"/>
                </a:lnTo>
                <a:lnTo>
                  <a:pt x="3250202" y="1229167"/>
                </a:lnTo>
                <a:lnTo>
                  <a:pt x="0" y="12291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8081864" y="960879"/>
            <a:ext cx="2041112" cy="771911"/>
          </a:xfrm>
          <a:custGeom>
            <a:avLst/>
            <a:gdLst/>
            <a:ahLst/>
            <a:cxnLst/>
            <a:rect r="r" b="b" t="t" l="l"/>
            <a:pathLst>
              <a:path h="771911" w="2041112">
                <a:moveTo>
                  <a:pt x="0" y="0"/>
                </a:moveTo>
                <a:lnTo>
                  <a:pt x="2041112" y="0"/>
                </a:lnTo>
                <a:lnTo>
                  <a:pt x="2041112" y="771912"/>
                </a:lnTo>
                <a:lnTo>
                  <a:pt x="0" y="771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2568896" y="3239855"/>
            <a:ext cx="2860508" cy="2855307"/>
          </a:xfrm>
          <a:custGeom>
            <a:avLst/>
            <a:gdLst/>
            <a:ahLst/>
            <a:cxnLst/>
            <a:rect r="r" b="b" t="t" l="l"/>
            <a:pathLst>
              <a:path h="2855307" w="2860508">
                <a:moveTo>
                  <a:pt x="0" y="0"/>
                </a:moveTo>
                <a:lnTo>
                  <a:pt x="2860508" y="0"/>
                </a:lnTo>
                <a:lnTo>
                  <a:pt x="2860508" y="2855307"/>
                </a:lnTo>
                <a:lnTo>
                  <a:pt x="0" y="28553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028700" y="2980569"/>
            <a:ext cx="9813523" cy="2438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27"/>
              </a:lnSpc>
            </a:pPr>
            <a:r>
              <a:rPr lang="en-US" sz="793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COMO SE DEVE PROCEDER AO ENCONTRAR UM CAGARRO?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16442851" y="4245011"/>
            <a:ext cx="716736" cy="480473"/>
          </a:xfrm>
          <a:custGeom>
            <a:avLst/>
            <a:gdLst/>
            <a:ahLst/>
            <a:cxnLst/>
            <a:rect r="r" b="b" t="t" l="l"/>
            <a:pathLst>
              <a:path h="480473" w="716736">
                <a:moveTo>
                  <a:pt x="0" y="0"/>
                </a:moveTo>
                <a:lnTo>
                  <a:pt x="716736" y="0"/>
                </a:lnTo>
                <a:lnTo>
                  <a:pt x="716736" y="480473"/>
                </a:lnTo>
                <a:lnTo>
                  <a:pt x="0" y="4804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80832" t="-100035" r="0" b="-23437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0349103" y="2759382"/>
            <a:ext cx="716736" cy="480473"/>
          </a:xfrm>
          <a:custGeom>
            <a:avLst/>
            <a:gdLst/>
            <a:ahLst/>
            <a:cxnLst/>
            <a:rect r="r" b="b" t="t" l="l"/>
            <a:pathLst>
              <a:path h="480473" w="716736">
                <a:moveTo>
                  <a:pt x="0" y="0"/>
                </a:moveTo>
                <a:lnTo>
                  <a:pt x="716736" y="0"/>
                </a:lnTo>
                <a:lnTo>
                  <a:pt x="716736" y="480473"/>
                </a:lnTo>
                <a:lnTo>
                  <a:pt x="0" y="4804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80832" t="-100035" r="0" b="-23437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5608348" y="8872344"/>
            <a:ext cx="1577449" cy="596563"/>
          </a:xfrm>
          <a:custGeom>
            <a:avLst/>
            <a:gdLst/>
            <a:ahLst/>
            <a:cxnLst/>
            <a:rect r="r" b="b" t="t" l="l"/>
            <a:pathLst>
              <a:path h="596563" w="1577449">
                <a:moveTo>
                  <a:pt x="0" y="0"/>
                </a:moveTo>
                <a:lnTo>
                  <a:pt x="1577450" y="0"/>
                </a:lnTo>
                <a:lnTo>
                  <a:pt x="1577450" y="596563"/>
                </a:lnTo>
                <a:lnTo>
                  <a:pt x="0" y="5965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2568896" y="942975"/>
            <a:ext cx="4690404" cy="854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99"/>
              </a:lnSpc>
              <a:spcBef>
                <a:spcPct val="0"/>
              </a:spcBef>
            </a:pPr>
            <a:r>
              <a:rPr lang="en-US" b="true" sz="4999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QUESTÃO 17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780769" y="6507255"/>
            <a:ext cx="7581440" cy="727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TENTAR SALVÁ-LO COLOCANDO-O NUMA CAIXA ADEQUADA E DEIXAR NOS LOCAIS PARA O EFEITO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04072" y="6666170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A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780769" y="7702573"/>
            <a:ext cx="7581440" cy="727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TENTAR DAR COMIDA, ÁGUA E MEDICAÇÃO, SE NECESSÁRIO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04072" y="7857186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B</a:t>
            </a: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362209" y="6424949"/>
            <a:ext cx="20354006" cy="7510953"/>
          </a:xfrm>
          <a:custGeom>
            <a:avLst/>
            <a:gdLst/>
            <a:ahLst/>
            <a:cxnLst/>
            <a:rect r="r" b="b" t="t" l="l"/>
            <a:pathLst>
              <a:path h="7510953" w="20354006">
                <a:moveTo>
                  <a:pt x="0" y="0"/>
                </a:moveTo>
                <a:lnTo>
                  <a:pt x="20354006" y="0"/>
                </a:lnTo>
                <a:lnTo>
                  <a:pt x="20354006" y="7510953"/>
                </a:lnTo>
                <a:lnTo>
                  <a:pt x="0" y="7510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177580" y="5608187"/>
            <a:ext cx="3361632" cy="5147631"/>
          </a:xfrm>
          <a:custGeom>
            <a:avLst/>
            <a:gdLst/>
            <a:ahLst/>
            <a:cxnLst/>
            <a:rect r="r" b="b" t="t" l="l"/>
            <a:pathLst>
              <a:path h="5147631" w="3361632">
                <a:moveTo>
                  <a:pt x="0" y="0"/>
                </a:moveTo>
                <a:lnTo>
                  <a:pt x="3361632" y="0"/>
                </a:lnTo>
                <a:lnTo>
                  <a:pt x="3361632" y="5147631"/>
                </a:lnTo>
                <a:lnTo>
                  <a:pt x="0" y="5147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146759" y="8317709"/>
            <a:ext cx="4654777" cy="2149661"/>
          </a:xfrm>
          <a:custGeom>
            <a:avLst/>
            <a:gdLst/>
            <a:ahLst/>
            <a:cxnLst/>
            <a:rect r="r" b="b" t="t" l="l"/>
            <a:pathLst>
              <a:path h="2149661" w="4654777">
                <a:moveTo>
                  <a:pt x="0" y="0"/>
                </a:moveTo>
                <a:lnTo>
                  <a:pt x="4654777" y="0"/>
                </a:lnTo>
                <a:lnTo>
                  <a:pt x="4654777" y="2149661"/>
                </a:lnTo>
                <a:lnTo>
                  <a:pt x="0" y="21496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-233087">
            <a:off x="11344753" y="3067121"/>
            <a:ext cx="4822092" cy="4822092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36927" y="0"/>
                  </a:moveTo>
                  <a:lnTo>
                    <a:pt x="775873" y="0"/>
                  </a:lnTo>
                  <a:cubicBezTo>
                    <a:pt x="796267" y="0"/>
                    <a:pt x="812800" y="16533"/>
                    <a:pt x="812800" y="36927"/>
                  </a:cubicBezTo>
                  <a:lnTo>
                    <a:pt x="812800" y="775873"/>
                  </a:lnTo>
                  <a:cubicBezTo>
                    <a:pt x="812800" y="796267"/>
                    <a:pt x="796267" y="812800"/>
                    <a:pt x="775873" y="812800"/>
                  </a:cubicBezTo>
                  <a:lnTo>
                    <a:pt x="36927" y="812800"/>
                  </a:lnTo>
                  <a:cubicBezTo>
                    <a:pt x="16533" y="812800"/>
                    <a:pt x="0" y="796267"/>
                    <a:pt x="0" y="775873"/>
                  </a:cubicBezTo>
                  <a:lnTo>
                    <a:pt x="0" y="36927"/>
                  </a:lnTo>
                  <a:cubicBezTo>
                    <a:pt x="0" y="16533"/>
                    <a:pt x="16533" y="0"/>
                    <a:pt x="36927" y="0"/>
                  </a:cubicBezTo>
                  <a:close/>
                </a:path>
              </a:pathLst>
            </a:custGeom>
            <a:blipFill>
              <a:blip r:embed="rId8"/>
              <a:stretch>
                <a:fillRect l="-35465" t="0" r="-35465" b="0"/>
              </a:stretch>
            </a:blipFill>
            <a:ln w="95250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6486035" y="2909312"/>
            <a:ext cx="561904" cy="561904"/>
          </a:xfrm>
          <a:custGeom>
            <a:avLst/>
            <a:gdLst/>
            <a:ahLst/>
            <a:cxnLst/>
            <a:rect r="r" b="b" t="t" l="l"/>
            <a:pathLst>
              <a:path h="561904" w="561904">
                <a:moveTo>
                  <a:pt x="0" y="0"/>
                </a:moveTo>
                <a:lnTo>
                  <a:pt x="561903" y="0"/>
                </a:lnTo>
                <a:lnTo>
                  <a:pt x="561903" y="561903"/>
                </a:lnTo>
                <a:lnTo>
                  <a:pt x="0" y="5619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561842" y="333691"/>
            <a:ext cx="8396906" cy="854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99"/>
              </a:lnSpc>
              <a:spcBef>
                <a:spcPct val="0"/>
              </a:spcBef>
            </a:pPr>
            <a:r>
              <a:rPr lang="en-US" b="true" sz="4999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RESPOSTA À QUESTÃO 17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0264395" y="5976960"/>
            <a:ext cx="561904" cy="561904"/>
          </a:xfrm>
          <a:custGeom>
            <a:avLst/>
            <a:gdLst/>
            <a:ahLst/>
            <a:cxnLst/>
            <a:rect r="r" b="b" t="t" l="l"/>
            <a:pathLst>
              <a:path h="561904" w="561904">
                <a:moveTo>
                  <a:pt x="0" y="0"/>
                </a:moveTo>
                <a:lnTo>
                  <a:pt x="561903" y="0"/>
                </a:lnTo>
                <a:lnTo>
                  <a:pt x="561903" y="561903"/>
                </a:lnTo>
                <a:lnTo>
                  <a:pt x="0" y="5619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028700" y="6856405"/>
            <a:ext cx="9235695" cy="876777"/>
            <a:chOff x="0" y="0"/>
            <a:chExt cx="2043406" cy="19398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043406" cy="193988"/>
            </a:xfrm>
            <a:custGeom>
              <a:avLst/>
              <a:gdLst/>
              <a:ahLst/>
              <a:cxnLst/>
              <a:rect r="r" b="b" t="t" l="l"/>
              <a:pathLst>
                <a:path h="193988" w="2043406">
                  <a:moveTo>
                    <a:pt x="83826" y="0"/>
                  </a:moveTo>
                  <a:lnTo>
                    <a:pt x="1959580" y="0"/>
                  </a:lnTo>
                  <a:cubicBezTo>
                    <a:pt x="2005876" y="0"/>
                    <a:pt x="2043406" y="37530"/>
                    <a:pt x="2043406" y="83826"/>
                  </a:cubicBezTo>
                  <a:lnTo>
                    <a:pt x="2043406" y="110162"/>
                  </a:lnTo>
                  <a:cubicBezTo>
                    <a:pt x="2043406" y="156458"/>
                    <a:pt x="2005876" y="193988"/>
                    <a:pt x="1959580" y="193988"/>
                  </a:cubicBezTo>
                  <a:lnTo>
                    <a:pt x="83826" y="193988"/>
                  </a:lnTo>
                  <a:cubicBezTo>
                    <a:pt x="37530" y="193988"/>
                    <a:pt x="0" y="156458"/>
                    <a:pt x="0" y="110162"/>
                  </a:cubicBezTo>
                  <a:lnTo>
                    <a:pt x="0" y="83826"/>
                  </a:lnTo>
                  <a:cubicBezTo>
                    <a:pt x="0" y="37530"/>
                    <a:pt x="37530" y="0"/>
                    <a:pt x="83826" y="0"/>
                  </a:cubicBezTo>
                  <a:close/>
                </a:path>
              </a:pathLst>
            </a:custGeom>
            <a:solidFill>
              <a:srgbClr val="8BCAF1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2043406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153408" y="6981112"/>
            <a:ext cx="627361" cy="627361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7936741" y="732251"/>
            <a:ext cx="3250202" cy="1229167"/>
          </a:xfrm>
          <a:custGeom>
            <a:avLst/>
            <a:gdLst/>
            <a:ahLst/>
            <a:cxnLst/>
            <a:rect r="r" b="b" t="t" l="l"/>
            <a:pathLst>
              <a:path h="1229167" w="3250202">
                <a:moveTo>
                  <a:pt x="0" y="0"/>
                </a:moveTo>
                <a:lnTo>
                  <a:pt x="3250203" y="0"/>
                </a:lnTo>
                <a:lnTo>
                  <a:pt x="3250203" y="1229168"/>
                </a:lnTo>
                <a:lnTo>
                  <a:pt x="0" y="12291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7410847" y="3766795"/>
            <a:ext cx="1754307" cy="663447"/>
          </a:xfrm>
          <a:custGeom>
            <a:avLst/>
            <a:gdLst/>
            <a:ahLst/>
            <a:cxnLst/>
            <a:rect r="r" b="b" t="t" l="l"/>
            <a:pathLst>
              <a:path h="663447" w="1754307">
                <a:moveTo>
                  <a:pt x="0" y="0"/>
                </a:moveTo>
                <a:lnTo>
                  <a:pt x="1754306" y="0"/>
                </a:lnTo>
                <a:lnTo>
                  <a:pt x="1754306" y="663447"/>
                </a:lnTo>
                <a:lnTo>
                  <a:pt x="0" y="66344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5608348" y="8872344"/>
            <a:ext cx="1577449" cy="596563"/>
          </a:xfrm>
          <a:custGeom>
            <a:avLst/>
            <a:gdLst/>
            <a:ahLst/>
            <a:cxnLst/>
            <a:rect r="r" b="b" t="t" l="l"/>
            <a:pathLst>
              <a:path h="596563" w="1577449">
                <a:moveTo>
                  <a:pt x="0" y="0"/>
                </a:moveTo>
                <a:lnTo>
                  <a:pt x="1577450" y="0"/>
                </a:lnTo>
                <a:lnTo>
                  <a:pt x="1577450" y="596563"/>
                </a:lnTo>
                <a:lnTo>
                  <a:pt x="0" y="5965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028700" y="2890788"/>
            <a:ext cx="9797598" cy="2438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27"/>
              </a:lnSpc>
            </a:pPr>
            <a:r>
              <a:rPr lang="en-US" sz="793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COMO SE DEVE PROCEDER AO ENCONTRAR UM CAGARRO?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856078" y="6911888"/>
            <a:ext cx="8142843" cy="727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TENTAR SALVÁ-LO COLOCANDO-O NUMA CAIXA ADEQUADA E DEIXAR NOS LOCAIS PARA O EFEITO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04072" y="7097626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A</a:t>
            </a: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362209" y="6424949"/>
            <a:ext cx="20354006" cy="7510953"/>
          </a:xfrm>
          <a:custGeom>
            <a:avLst/>
            <a:gdLst/>
            <a:ahLst/>
            <a:cxnLst/>
            <a:rect r="r" b="b" t="t" l="l"/>
            <a:pathLst>
              <a:path h="7510953" w="20354006">
                <a:moveTo>
                  <a:pt x="0" y="0"/>
                </a:moveTo>
                <a:lnTo>
                  <a:pt x="20354006" y="0"/>
                </a:lnTo>
                <a:lnTo>
                  <a:pt x="20354006" y="7510953"/>
                </a:lnTo>
                <a:lnTo>
                  <a:pt x="0" y="7510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177580" y="5608187"/>
            <a:ext cx="3361632" cy="5147631"/>
          </a:xfrm>
          <a:custGeom>
            <a:avLst/>
            <a:gdLst/>
            <a:ahLst/>
            <a:cxnLst/>
            <a:rect r="r" b="b" t="t" l="l"/>
            <a:pathLst>
              <a:path h="5147631" w="3361632">
                <a:moveTo>
                  <a:pt x="0" y="0"/>
                </a:moveTo>
                <a:lnTo>
                  <a:pt x="3361632" y="0"/>
                </a:lnTo>
                <a:lnTo>
                  <a:pt x="3361632" y="5147631"/>
                </a:lnTo>
                <a:lnTo>
                  <a:pt x="0" y="5147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146759" y="8317709"/>
            <a:ext cx="4654777" cy="2149661"/>
          </a:xfrm>
          <a:custGeom>
            <a:avLst/>
            <a:gdLst/>
            <a:ahLst/>
            <a:cxnLst/>
            <a:rect r="r" b="b" t="t" l="l"/>
            <a:pathLst>
              <a:path h="2149661" w="4654777">
                <a:moveTo>
                  <a:pt x="0" y="0"/>
                </a:moveTo>
                <a:lnTo>
                  <a:pt x="4654777" y="0"/>
                </a:lnTo>
                <a:lnTo>
                  <a:pt x="4654777" y="2149661"/>
                </a:lnTo>
                <a:lnTo>
                  <a:pt x="0" y="21496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6424949"/>
            <a:ext cx="4308730" cy="876777"/>
            <a:chOff x="0" y="0"/>
            <a:chExt cx="953310" cy="19398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153408" y="6549656"/>
            <a:ext cx="627361" cy="627361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28700" y="7615965"/>
            <a:ext cx="4308730" cy="876777"/>
            <a:chOff x="0" y="0"/>
            <a:chExt cx="953310" cy="19398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153408" y="7740673"/>
            <a:ext cx="627361" cy="627361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5927499" y="7615965"/>
            <a:ext cx="4308730" cy="876777"/>
            <a:chOff x="0" y="0"/>
            <a:chExt cx="953310" cy="19398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6052207" y="7740673"/>
            <a:ext cx="627361" cy="627361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5927499" y="6424949"/>
            <a:ext cx="4308730" cy="876777"/>
            <a:chOff x="0" y="0"/>
            <a:chExt cx="953310" cy="193988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6052207" y="6549656"/>
            <a:ext cx="627361" cy="627361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0">
            <a:off x="16233295" y="1770452"/>
            <a:ext cx="3250202" cy="1229167"/>
          </a:xfrm>
          <a:custGeom>
            <a:avLst/>
            <a:gdLst/>
            <a:ahLst/>
            <a:cxnLst/>
            <a:rect r="r" b="b" t="t" l="l"/>
            <a:pathLst>
              <a:path h="1229167" w="3250202">
                <a:moveTo>
                  <a:pt x="0" y="0"/>
                </a:moveTo>
                <a:lnTo>
                  <a:pt x="3250202" y="0"/>
                </a:lnTo>
                <a:lnTo>
                  <a:pt x="3250202" y="1229167"/>
                </a:lnTo>
                <a:lnTo>
                  <a:pt x="0" y="12291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8081864" y="960879"/>
            <a:ext cx="2041112" cy="771911"/>
          </a:xfrm>
          <a:custGeom>
            <a:avLst/>
            <a:gdLst/>
            <a:ahLst/>
            <a:cxnLst/>
            <a:rect r="r" b="b" t="t" l="l"/>
            <a:pathLst>
              <a:path h="771911" w="2041112">
                <a:moveTo>
                  <a:pt x="0" y="0"/>
                </a:moveTo>
                <a:lnTo>
                  <a:pt x="2041112" y="0"/>
                </a:lnTo>
                <a:lnTo>
                  <a:pt x="2041112" y="771912"/>
                </a:lnTo>
                <a:lnTo>
                  <a:pt x="0" y="771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2568896" y="3239855"/>
            <a:ext cx="2860508" cy="2855307"/>
          </a:xfrm>
          <a:custGeom>
            <a:avLst/>
            <a:gdLst/>
            <a:ahLst/>
            <a:cxnLst/>
            <a:rect r="r" b="b" t="t" l="l"/>
            <a:pathLst>
              <a:path h="2855307" w="2860508">
                <a:moveTo>
                  <a:pt x="0" y="0"/>
                </a:moveTo>
                <a:lnTo>
                  <a:pt x="2860508" y="0"/>
                </a:lnTo>
                <a:lnTo>
                  <a:pt x="2860508" y="2855307"/>
                </a:lnTo>
                <a:lnTo>
                  <a:pt x="0" y="28553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1020738" y="2186324"/>
            <a:ext cx="9813523" cy="3648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27"/>
              </a:lnSpc>
            </a:pPr>
            <a:r>
              <a:rPr lang="en-US" sz="793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PARA ONDE SE DIRIGEM OS CAGARROS DEPOIS DE SAIR DOS AÇORES?</a:t>
            </a:r>
          </a:p>
        </p:txBody>
      </p:sp>
      <p:sp>
        <p:nvSpPr>
          <p:cNvPr name="Freeform 33" id="33"/>
          <p:cNvSpPr/>
          <p:nvPr/>
        </p:nvSpPr>
        <p:spPr>
          <a:xfrm flipH="false" flipV="false" rot="0">
            <a:off x="16442851" y="4245011"/>
            <a:ext cx="716736" cy="480473"/>
          </a:xfrm>
          <a:custGeom>
            <a:avLst/>
            <a:gdLst/>
            <a:ahLst/>
            <a:cxnLst/>
            <a:rect r="r" b="b" t="t" l="l"/>
            <a:pathLst>
              <a:path h="480473" w="716736">
                <a:moveTo>
                  <a:pt x="0" y="0"/>
                </a:moveTo>
                <a:lnTo>
                  <a:pt x="716736" y="0"/>
                </a:lnTo>
                <a:lnTo>
                  <a:pt x="716736" y="480473"/>
                </a:lnTo>
                <a:lnTo>
                  <a:pt x="0" y="4804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80832" t="-100035" r="0" b="-23437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0349103" y="2759382"/>
            <a:ext cx="716736" cy="480473"/>
          </a:xfrm>
          <a:custGeom>
            <a:avLst/>
            <a:gdLst/>
            <a:ahLst/>
            <a:cxnLst/>
            <a:rect r="r" b="b" t="t" l="l"/>
            <a:pathLst>
              <a:path h="480473" w="716736">
                <a:moveTo>
                  <a:pt x="0" y="0"/>
                </a:moveTo>
                <a:lnTo>
                  <a:pt x="716736" y="0"/>
                </a:lnTo>
                <a:lnTo>
                  <a:pt x="716736" y="480473"/>
                </a:lnTo>
                <a:lnTo>
                  <a:pt x="0" y="4804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80832" t="-100035" r="0" b="-23437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5608348" y="8872344"/>
            <a:ext cx="1577449" cy="596563"/>
          </a:xfrm>
          <a:custGeom>
            <a:avLst/>
            <a:gdLst/>
            <a:ahLst/>
            <a:cxnLst/>
            <a:rect r="r" b="b" t="t" l="l"/>
            <a:pathLst>
              <a:path h="596563" w="1577449">
                <a:moveTo>
                  <a:pt x="0" y="0"/>
                </a:moveTo>
                <a:lnTo>
                  <a:pt x="1577450" y="0"/>
                </a:lnTo>
                <a:lnTo>
                  <a:pt x="1577450" y="596563"/>
                </a:lnTo>
                <a:lnTo>
                  <a:pt x="0" y="5965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6" id="36"/>
          <p:cNvSpPr txBox="true"/>
          <p:nvPr/>
        </p:nvSpPr>
        <p:spPr>
          <a:xfrm rot="0">
            <a:off x="12568896" y="942975"/>
            <a:ext cx="4690404" cy="854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99"/>
              </a:lnSpc>
              <a:spcBef>
                <a:spcPct val="0"/>
              </a:spcBef>
            </a:pPr>
            <a:r>
              <a:rPr lang="en-US" b="true" sz="4999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QUESTÃO 18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780769" y="6666170"/>
            <a:ext cx="355666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NÃO SE SABE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204072" y="6666170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A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780769" y="7702573"/>
            <a:ext cx="3333721" cy="727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PARA LOCAIS MAIS FRIOS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204072" y="7857186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C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6676529" y="7702573"/>
            <a:ext cx="3559700" cy="727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PARA PORTUGAL CONTINENTAL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6102871" y="7857186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D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6679568" y="6481937"/>
            <a:ext cx="3559700" cy="727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PARA LOCAIS MAIS QUENTES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6102871" y="6666170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B</a:t>
            </a:r>
          </a:p>
        </p:txBody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362209" y="6424949"/>
            <a:ext cx="20354006" cy="7510953"/>
          </a:xfrm>
          <a:custGeom>
            <a:avLst/>
            <a:gdLst/>
            <a:ahLst/>
            <a:cxnLst/>
            <a:rect r="r" b="b" t="t" l="l"/>
            <a:pathLst>
              <a:path h="7510953" w="20354006">
                <a:moveTo>
                  <a:pt x="0" y="0"/>
                </a:moveTo>
                <a:lnTo>
                  <a:pt x="20354006" y="0"/>
                </a:lnTo>
                <a:lnTo>
                  <a:pt x="20354006" y="7510953"/>
                </a:lnTo>
                <a:lnTo>
                  <a:pt x="0" y="7510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177580" y="5608187"/>
            <a:ext cx="3361632" cy="5147631"/>
          </a:xfrm>
          <a:custGeom>
            <a:avLst/>
            <a:gdLst/>
            <a:ahLst/>
            <a:cxnLst/>
            <a:rect r="r" b="b" t="t" l="l"/>
            <a:pathLst>
              <a:path h="5147631" w="3361632">
                <a:moveTo>
                  <a:pt x="0" y="0"/>
                </a:moveTo>
                <a:lnTo>
                  <a:pt x="3361632" y="0"/>
                </a:lnTo>
                <a:lnTo>
                  <a:pt x="3361632" y="5147631"/>
                </a:lnTo>
                <a:lnTo>
                  <a:pt x="0" y="5147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146759" y="8317709"/>
            <a:ext cx="4654777" cy="2149661"/>
          </a:xfrm>
          <a:custGeom>
            <a:avLst/>
            <a:gdLst/>
            <a:ahLst/>
            <a:cxnLst/>
            <a:rect r="r" b="b" t="t" l="l"/>
            <a:pathLst>
              <a:path h="2149661" w="4654777">
                <a:moveTo>
                  <a:pt x="0" y="0"/>
                </a:moveTo>
                <a:lnTo>
                  <a:pt x="4654777" y="0"/>
                </a:lnTo>
                <a:lnTo>
                  <a:pt x="4654777" y="2149661"/>
                </a:lnTo>
                <a:lnTo>
                  <a:pt x="0" y="21496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-233087">
            <a:off x="11344753" y="3067121"/>
            <a:ext cx="4822092" cy="4822092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36927" y="0"/>
                  </a:moveTo>
                  <a:lnTo>
                    <a:pt x="775873" y="0"/>
                  </a:lnTo>
                  <a:cubicBezTo>
                    <a:pt x="796267" y="0"/>
                    <a:pt x="812800" y="16533"/>
                    <a:pt x="812800" y="36927"/>
                  </a:cubicBezTo>
                  <a:lnTo>
                    <a:pt x="812800" y="775873"/>
                  </a:lnTo>
                  <a:cubicBezTo>
                    <a:pt x="812800" y="796267"/>
                    <a:pt x="796267" y="812800"/>
                    <a:pt x="775873" y="812800"/>
                  </a:cubicBezTo>
                  <a:lnTo>
                    <a:pt x="36927" y="812800"/>
                  </a:lnTo>
                  <a:cubicBezTo>
                    <a:pt x="16533" y="812800"/>
                    <a:pt x="0" y="796267"/>
                    <a:pt x="0" y="775873"/>
                  </a:cubicBezTo>
                  <a:lnTo>
                    <a:pt x="0" y="36927"/>
                  </a:lnTo>
                  <a:cubicBezTo>
                    <a:pt x="0" y="16533"/>
                    <a:pt x="16533" y="0"/>
                    <a:pt x="36927" y="0"/>
                  </a:cubicBezTo>
                  <a:close/>
                </a:path>
              </a:pathLst>
            </a:custGeom>
            <a:blipFill>
              <a:blip r:embed="rId8"/>
              <a:stretch>
                <a:fillRect l="-25342" t="0" r="-25342" b="0"/>
              </a:stretch>
            </a:blipFill>
            <a:ln w="95250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6486035" y="2909312"/>
            <a:ext cx="561904" cy="561904"/>
          </a:xfrm>
          <a:custGeom>
            <a:avLst/>
            <a:gdLst/>
            <a:ahLst/>
            <a:cxnLst/>
            <a:rect r="r" b="b" t="t" l="l"/>
            <a:pathLst>
              <a:path h="561904" w="561904">
                <a:moveTo>
                  <a:pt x="0" y="0"/>
                </a:moveTo>
                <a:lnTo>
                  <a:pt x="561903" y="0"/>
                </a:lnTo>
                <a:lnTo>
                  <a:pt x="561903" y="561903"/>
                </a:lnTo>
                <a:lnTo>
                  <a:pt x="0" y="5619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561842" y="333691"/>
            <a:ext cx="8396906" cy="854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99"/>
              </a:lnSpc>
              <a:spcBef>
                <a:spcPct val="0"/>
              </a:spcBef>
            </a:pPr>
            <a:r>
              <a:rPr lang="en-US" b="true" sz="4999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RESPOSTA À QUESTÃO 18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0264395" y="5976960"/>
            <a:ext cx="561904" cy="561904"/>
          </a:xfrm>
          <a:custGeom>
            <a:avLst/>
            <a:gdLst/>
            <a:ahLst/>
            <a:cxnLst/>
            <a:rect r="r" b="b" t="t" l="l"/>
            <a:pathLst>
              <a:path h="561904" w="561904">
                <a:moveTo>
                  <a:pt x="0" y="0"/>
                </a:moveTo>
                <a:lnTo>
                  <a:pt x="561903" y="0"/>
                </a:lnTo>
                <a:lnTo>
                  <a:pt x="561903" y="561903"/>
                </a:lnTo>
                <a:lnTo>
                  <a:pt x="0" y="5619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028700" y="6856405"/>
            <a:ext cx="4308730" cy="876777"/>
            <a:chOff x="0" y="0"/>
            <a:chExt cx="953310" cy="19398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8BCAF1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153408" y="6981112"/>
            <a:ext cx="627361" cy="627361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7936741" y="732251"/>
            <a:ext cx="3250202" cy="1229167"/>
          </a:xfrm>
          <a:custGeom>
            <a:avLst/>
            <a:gdLst/>
            <a:ahLst/>
            <a:cxnLst/>
            <a:rect r="r" b="b" t="t" l="l"/>
            <a:pathLst>
              <a:path h="1229167" w="3250202">
                <a:moveTo>
                  <a:pt x="0" y="0"/>
                </a:moveTo>
                <a:lnTo>
                  <a:pt x="3250203" y="0"/>
                </a:lnTo>
                <a:lnTo>
                  <a:pt x="3250203" y="1229168"/>
                </a:lnTo>
                <a:lnTo>
                  <a:pt x="0" y="12291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7410847" y="3766795"/>
            <a:ext cx="1754307" cy="663447"/>
          </a:xfrm>
          <a:custGeom>
            <a:avLst/>
            <a:gdLst/>
            <a:ahLst/>
            <a:cxnLst/>
            <a:rect r="r" b="b" t="t" l="l"/>
            <a:pathLst>
              <a:path h="663447" w="1754307">
                <a:moveTo>
                  <a:pt x="0" y="0"/>
                </a:moveTo>
                <a:lnTo>
                  <a:pt x="1754306" y="0"/>
                </a:lnTo>
                <a:lnTo>
                  <a:pt x="1754306" y="663447"/>
                </a:lnTo>
                <a:lnTo>
                  <a:pt x="0" y="66344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5608348" y="8872344"/>
            <a:ext cx="1577449" cy="596563"/>
          </a:xfrm>
          <a:custGeom>
            <a:avLst/>
            <a:gdLst/>
            <a:ahLst/>
            <a:cxnLst/>
            <a:rect r="r" b="b" t="t" l="l"/>
            <a:pathLst>
              <a:path h="596563" w="1577449">
                <a:moveTo>
                  <a:pt x="0" y="0"/>
                </a:moveTo>
                <a:lnTo>
                  <a:pt x="1577450" y="0"/>
                </a:lnTo>
                <a:lnTo>
                  <a:pt x="1577450" y="596563"/>
                </a:lnTo>
                <a:lnTo>
                  <a:pt x="0" y="5965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028700" y="2890788"/>
            <a:ext cx="9797598" cy="3648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27"/>
              </a:lnSpc>
            </a:pPr>
            <a:r>
              <a:rPr lang="en-US" sz="793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PARA ONDE SE DIRIGEM OS CAGARROS DEPOIS DE SAIR DOS AÇORES?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780769" y="6943012"/>
            <a:ext cx="3556660" cy="727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PARA LOCAIS MAIS QUENTES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04072" y="7097626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B</a:t>
            </a:r>
          </a:p>
        </p:txBody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362209" y="6424949"/>
            <a:ext cx="20354006" cy="7510953"/>
          </a:xfrm>
          <a:custGeom>
            <a:avLst/>
            <a:gdLst/>
            <a:ahLst/>
            <a:cxnLst/>
            <a:rect r="r" b="b" t="t" l="l"/>
            <a:pathLst>
              <a:path h="7510953" w="20354006">
                <a:moveTo>
                  <a:pt x="0" y="0"/>
                </a:moveTo>
                <a:lnTo>
                  <a:pt x="20354006" y="0"/>
                </a:lnTo>
                <a:lnTo>
                  <a:pt x="20354006" y="7510953"/>
                </a:lnTo>
                <a:lnTo>
                  <a:pt x="0" y="7510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177580" y="5608187"/>
            <a:ext cx="3361632" cy="5147631"/>
          </a:xfrm>
          <a:custGeom>
            <a:avLst/>
            <a:gdLst/>
            <a:ahLst/>
            <a:cxnLst/>
            <a:rect r="r" b="b" t="t" l="l"/>
            <a:pathLst>
              <a:path h="5147631" w="3361632">
                <a:moveTo>
                  <a:pt x="0" y="0"/>
                </a:moveTo>
                <a:lnTo>
                  <a:pt x="3361632" y="0"/>
                </a:lnTo>
                <a:lnTo>
                  <a:pt x="3361632" y="5147631"/>
                </a:lnTo>
                <a:lnTo>
                  <a:pt x="0" y="5147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146759" y="8317709"/>
            <a:ext cx="4654777" cy="2149661"/>
          </a:xfrm>
          <a:custGeom>
            <a:avLst/>
            <a:gdLst/>
            <a:ahLst/>
            <a:cxnLst/>
            <a:rect r="r" b="b" t="t" l="l"/>
            <a:pathLst>
              <a:path h="2149661" w="4654777">
                <a:moveTo>
                  <a:pt x="0" y="0"/>
                </a:moveTo>
                <a:lnTo>
                  <a:pt x="4654777" y="0"/>
                </a:lnTo>
                <a:lnTo>
                  <a:pt x="4654777" y="2149661"/>
                </a:lnTo>
                <a:lnTo>
                  <a:pt x="0" y="21496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6424949"/>
            <a:ext cx="4308730" cy="876777"/>
            <a:chOff x="0" y="0"/>
            <a:chExt cx="953310" cy="19398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153408" y="6549656"/>
            <a:ext cx="627361" cy="627361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28700" y="7615965"/>
            <a:ext cx="4308730" cy="876777"/>
            <a:chOff x="0" y="0"/>
            <a:chExt cx="953310" cy="19398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153408" y="7740673"/>
            <a:ext cx="627361" cy="627361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5927499" y="7615965"/>
            <a:ext cx="4308730" cy="876777"/>
            <a:chOff x="0" y="0"/>
            <a:chExt cx="953310" cy="19398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6052207" y="7740673"/>
            <a:ext cx="627361" cy="627361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5927499" y="6424949"/>
            <a:ext cx="4308730" cy="876777"/>
            <a:chOff x="0" y="0"/>
            <a:chExt cx="953310" cy="193988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6052207" y="6549656"/>
            <a:ext cx="627361" cy="627361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0">
            <a:off x="16233295" y="1770452"/>
            <a:ext cx="3250202" cy="1229167"/>
          </a:xfrm>
          <a:custGeom>
            <a:avLst/>
            <a:gdLst/>
            <a:ahLst/>
            <a:cxnLst/>
            <a:rect r="r" b="b" t="t" l="l"/>
            <a:pathLst>
              <a:path h="1229167" w="3250202">
                <a:moveTo>
                  <a:pt x="0" y="0"/>
                </a:moveTo>
                <a:lnTo>
                  <a:pt x="3250202" y="0"/>
                </a:lnTo>
                <a:lnTo>
                  <a:pt x="3250202" y="1229167"/>
                </a:lnTo>
                <a:lnTo>
                  <a:pt x="0" y="12291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8081864" y="960879"/>
            <a:ext cx="2041112" cy="771911"/>
          </a:xfrm>
          <a:custGeom>
            <a:avLst/>
            <a:gdLst/>
            <a:ahLst/>
            <a:cxnLst/>
            <a:rect r="r" b="b" t="t" l="l"/>
            <a:pathLst>
              <a:path h="771911" w="2041112">
                <a:moveTo>
                  <a:pt x="0" y="0"/>
                </a:moveTo>
                <a:lnTo>
                  <a:pt x="2041112" y="0"/>
                </a:lnTo>
                <a:lnTo>
                  <a:pt x="2041112" y="771912"/>
                </a:lnTo>
                <a:lnTo>
                  <a:pt x="0" y="771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2568896" y="3239855"/>
            <a:ext cx="2860508" cy="2855307"/>
          </a:xfrm>
          <a:custGeom>
            <a:avLst/>
            <a:gdLst/>
            <a:ahLst/>
            <a:cxnLst/>
            <a:rect r="r" b="b" t="t" l="l"/>
            <a:pathLst>
              <a:path h="2855307" w="2860508">
                <a:moveTo>
                  <a:pt x="0" y="0"/>
                </a:moveTo>
                <a:lnTo>
                  <a:pt x="2860508" y="0"/>
                </a:lnTo>
                <a:lnTo>
                  <a:pt x="2860508" y="2855307"/>
                </a:lnTo>
                <a:lnTo>
                  <a:pt x="0" y="28553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1020738" y="2186324"/>
            <a:ext cx="9813523" cy="2438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27"/>
              </a:lnSpc>
            </a:pPr>
            <a:r>
              <a:rPr lang="en-US" sz="793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QUAL O MÊS QUE DECORRE A CAMPANHA SOS CAGARRO?</a:t>
            </a:r>
          </a:p>
        </p:txBody>
      </p:sp>
      <p:sp>
        <p:nvSpPr>
          <p:cNvPr name="Freeform 33" id="33"/>
          <p:cNvSpPr/>
          <p:nvPr/>
        </p:nvSpPr>
        <p:spPr>
          <a:xfrm flipH="false" flipV="false" rot="0">
            <a:off x="16442851" y="4245011"/>
            <a:ext cx="716736" cy="480473"/>
          </a:xfrm>
          <a:custGeom>
            <a:avLst/>
            <a:gdLst/>
            <a:ahLst/>
            <a:cxnLst/>
            <a:rect r="r" b="b" t="t" l="l"/>
            <a:pathLst>
              <a:path h="480473" w="716736">
                <a:moveTo>
                  <a:pt x="0" y="0"/>
                </a:moveTo>
                <a:lnTo>
                  <a:pt x="716736" y="0"/>
                </a:lnTo>
                <a:lnTo>
                  <a:pt x="716736" y="480473"/>
                </a:lnTo>
                <a:lnTo>
                  <a:pt x="0" y="4804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80832" t="-100035" r="0" b="-23437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0349103" y="2759382"/>
            <a:ext cx="716736" cy="480473"/>
          </a:xfrm>
          <a:custGeom>
            <a:avLst/>
            <a:gdLst/>
            <a:ahLst/>
            <a:cxnLst/>
            <a:rect r="r" b="b" t="t" l="l"/>
            <a:pathLst>
              <a:path h="480473" w="716736">
                <a:moveTo>
                  <a:pt x="0" y="0"/>
                </a:moveTo>
                <a:lnTo>
                  <a:pt x="716736" y="0"/>
                </a:lnTo>
                <a:lnTo>
                  <a:pt x="716736" y="480473"/>
                </a:lnTo>
                <a:lnTo>
                  <a:pt x="0" y="4804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80832" t="-100035" r="0" b="-23437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5608348" y="8872344"/>
            <a:ext cx="1577449" cy="596563"/>
          </a:xfrm>
          <a:custGeom>
            <a:avLst/>
            <a:gdLst/>
            <a:ahLst/>
            <a:cxnLst/>
            <a:rect r="r" b="b" t="t" l="l"/>
            <a:pathLst>
              <a:path h="596563" w="1577449">
                <a:moveTo>
                  <a:pt x="0" y="0"/>
                </a:moveTo>
                <a:lnTo>
                  <a:pt x="1577450" y="0"/>
                </a:lnTo>
                <a:lnTo>
                  <a:pt x="1577450" y="596563"/>
                </a:lnTo>
                <a:lnTo>
                  <a:pt x="0" y="5965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6" id="36"/>
          <p:cNvSpPr txBox="true"/>
          <p:nvPr/>
        </p:nvSpPr>
        <p:spPr>
          <a:xfrm rot="0">
            <a:off x="12568896" y="942975"/>
            <a:ext cx="4690404" cy="854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99"/>
              </a:lnSpc>
              <a:spcBef>
                <a:spcPct val="0"/>
              </a:spcBef>
            </a:pPr>
            <a:r>
              <a:rPr lang="en-US" b="true" sz="4999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QUESTÃO 19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780769" y="6666170"/>
            <a:ext cx="355666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AGOSTO A SETEMBRO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204072" y="6666170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A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780769" y="7888310"/>
            <a:ext cx="3333721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OUTUBRO A NOVEMBRO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204072" y="7857186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C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6676529" y="7857186"/>
            <a:ext cx="355970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NOVEMBRO A DEZEMBRO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6102871" y="7857186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D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6727193" y="6666170"/>
            <a:ext cx="355970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SETEMBRO A OUTUBRO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6102871" y="6666170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B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362209" y="6424949"/>
            <a:ext cx="20354006" cy="7510953"/>
          </a:xfrm>
          <a:custGeom>
            <a:avLst/>
            <a:gdLst/>
            <a:ahLst/>
            <a:cxnLst/>
            <a:rect r="r" b="b" t="t" l="l"/>
            <a:pathLst>
              <a:path h="7510953" w="20354006">
                <a:moveTo>
                  <a:pt x="0" y="0"/>
                </a:moveTo>
                <a:lnTo>
                  <a:pt x="20354006" y="0"/>
                </a:lnTo>
                <a:lnTo>
                  <a:pt x="20354006" y="7510953"/>
                </a:lnTo>
                <a:lnTo>
                  <a:pt x="0" y="7510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177580" y="5608187"/>
            <a:ext cx="3361632" cy="5147631"/>
          </a:xfrm>
          <a:custGeom>
            <a:avLst/>
            <a:gdLst/>
            <a:ahLst/>
            <a:cxnLst/>
            <a:rect r="r" b="b" t="t" l="l"/>
            <a:pathLst>
              <a:path h="5147631" w="3361632">
                <a:moveTo>
                  <a:pt x="0" y="0"/>
                </a:moveTo>
                <a:lnTo>
                  <a:pt x="3361632" y="0"/>
                </a:lnTo>
                <a:lnTo>
                  <a:pt x="3361632" y="5147631"/>
                </a:lnTo>
                <a:lnTo>
                  <a:pt x="0" y="5147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146759" y="8317709"/>
            <a:ext cx="4654777" cy="2149661"/>
          </a:xfrm>
          <a:custGeom>
            <a:avLst/>
            <a:gdLst/>
            <a:ahLst/>
            <a:cxnLst/>
            <a:rect r="r" b="b" t="t" l="l"/>
            <a:pathLst>
              <a:path h="2149661" w="4654777">
                <a:moveTo>
                  <a:pt x="0" y="0"/>
                </a:moveTo>
                <a:lnTo>
                  <a:pt x="4654777" y="0"/>
                </a:lnTo>
                <a:lnTo>
                  <a:pt x="4654777" y="2149661"/>
                </a:lnTo>
                <a:lnTo>
                  <a:pt x="0" y="21496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-233087">
            <a:off x="11344753" y="3067121"/>
            <a:ext cx="4822092" cy="4822092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36927" y="0"/>
                  </a:moveTo>
                  <a:lnTo>
                    <a:pt x="775873" y="0"/>
                  </a:lnTo>
                  <a:cubicBezTo>
                    <a:pt x="796267" y="0"/>
                    <a:pt x="812800" y="16533"/>
                    <a:pt x="812800" y="36927"/>
                  </a:cubicBezTo>
                  <a:lnTo>
                    <a:pt x="812800" y="775873"/>
                  </a:lnTo>
                  <a:cubicBezTo>
                    <a:pt x="812800" y="796267"/>
                    <a:pt x="796267" y="812800"/>
                    <a:pt x="775873" y="812800"/>
                  </a:cubicBezTo>
                  <a:lnTo>
                    <a:pt x="36927" y="812800"/>
                  </a:lnTo>
                  <a:cubicBezTo>
                    <a:pt x="16533" y="812800"/>
                    <a:pt x="0" y="796267"/>
                    <a:pt x="0" y="775873"/>
                  </a:cubicBezTo>
                  <a:lnTo>
                    <a:pt x="0" y="36927"/>
                  </a:lnTo>
                  <a:cubicBezTo>
                    <a:pt x="0" y="16533"/>
                    <a:pt x="16533" y="0"/>
                    <a:pt x="36927" y="0"/>
                  </a:cubicBezTo>
                  <a:close/>
                </a:path>
              </a:pathLst>
            </a:custGeom>
            <a:blipFill>
              <a:blip r:embed="rId8"/>
              <a:stretch>
                <a:fillRect l="-24766" t="0" r="-24766" b="0"/>
              </a:stretch>
            </a:blipFill>
            <a:ln w="95250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6486035" y="2909312"/>
            <a:ext cx="561904" cy="561904"/>
          </a:xfrm>
          <a:custGeom>
            <a:avLst/>
            <a:gdLst/>
            <a:ahLst/>
            <a:cxnLst/>
            <a:rect r="r" b="b" t="t" l="l"/>
            <a:pathLst>
              <a:path h="561904" w="561904">
                <a:moveTo>
                  <a:pt x="0" y="0"/>
                </a:moveTo>
                <a:lnTo>
                  <a:pt x="561903" y="0"/>
                </a:lnTo>
                <a:lnTo>
                  <a:pt x="561903" y="561903"/>
                </a:lnTo>
                <a:lnTo>
                  <a:pt x="0" y="5619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843448" y="333691"/>
            <a:ext cx="8115300" cy="854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99"/>
              </a:lnSpc>
              <a:spcBef>
                <a:spcPct val="0"/>
              </a:spcBef>
            </a:pPr>
            <a:r>
              <a:rPr lang="en-US" b="true" sz="4999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RESPOSTA À QUESTÃO 1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2538070"/>
            <a:ext cx="9797598" cy="2438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27"/>
              </a:lnSpc>
            </a:pPr>
            <a:r>
              <a:rPr lang="en-US" sz="793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QUAL O NOME CIENTÍFICO DO CAGARRO?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0264395" y="5976960"/>
            <a:ext cx="561904" cy="561904"/>
          </a:xfrm>
          <a:custGeom>
            <a:avLst/>
            <a:gdLst/>
            <a:ahLst/>
            <a:cxnLst/>
            <a:rect r="r" b="b" t="t" l="l"/>
            <a:pathLst>
              <a:path h="561904" w="561904">
                <a:moveTo>
                  <a:pt x="0" y="0"/>
                </a:moveTo>
                <a:lnTo>
                  <a:pt x="561903" y="0"/>
                </a:lnTo>
                <a:lnTo>
                  <a:pt x="561903" y="561903"/>
                </a:lnTo>
                <a:lnTo>
                  <a:pt x="0" y="5619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028700" y="5662086"/>
            <a:ext cx="4308730" cy="876777"/>
            <a:chOff x="0" y="0"/>
            <a:chExt cx="953310" cy="19398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8BCAF1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153408" y="5786794"/>
            <a:ext cx="627361" cy="627361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780769" y="5903307"/>
            <a:ext cx="355666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CALONECTRIS BOREALIS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04072" y="5903307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A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7936741" y="732251"/>
            <a:ext cx="3250202" cy="1229167"/>
          </a:xfrm>
          <a:custGeom>
            <a:avLst/>
            <a:gdLst/>
            <a:ahLst/>
            <a:cxnLst/>
            <a:rect r="r" b="b" t="t" l="l"/>
            <a:pathLst>
              <a:path h="1229167" w="3250202">
                <a:moveTo>
                  <a:pt x="0" y="0"/>
                </a:moveTo>
                <a:lnTo>
                  <a:pt x="3250203" y="0"/>
                </a:lnTo>
                <a:lnTo>
                  <a:pt x="3250203" y="1229168"/>
                </a:lnTo>
                <a:lnTo>
                  <a:pt x="0" y="12291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7410847" y="3766795"/>
            <a:ext cx="1754307" cy="663447"/>
          </a:xfrm>
          <a:custGeom>
            <a:avLst/>
            <a:gdLst/>
            <a:ahLst/>
            <a:cxnLst/>
            <a:rect r="r" b="b" t="t" l="l"/>
            <a:pathLst>
              <a:path h="663447" w="1754307">
                <a:moveTo>
                  <a:pt x="0" y="0"/>
                </a:moveTo>
                <a:lnTo>
                  <a:pt x="1754306" y="0"/>
                </a:lnTo>
                <a:lnTo>
                  <a:pt x="1754306" y="663447"/>
                </a:lnTo>
                <a:lnTo>
                  <a:pt x="0" y="66344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5608348" y="8872344"/>
            <a:ext cx="1577449" cy="596563"/>
          </a:xfrm>
          <a:custGeom>
            <a:avLst/>
            <a:gdLst/>
            <a:ahLst/>
            <a:cxnLst/>
            <a:rect r="r" b="b" t="t" l="l"/>
            <a:pathLst>
              <a:path h="596563" w="1577449">
                <a:moveTo>
                  <a:pt x="0" y="0"/>
                </a:moveTo>
                <a:lnTo>
                  <a:pt x="1577450" y="0"/>
                </a:lnTo>
                <a:lnTo>
                  <a:pt x="1577450" y="596563"/>
                </a:lnTo>
                <a:lnTo>
                  <a:pt x="0" y="5965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362209" y="6424949"/>
            <a:ext cx="20354006" cy="7510953"/>
          </a:xfrm>
          <a:custGeom>
            <a:avLst/>
            <a:gdLst/>
            <a:ahLst/>
            <a:cxnLst/>
            <a:rect r="r" b="b" t="t" l="l"/>
            <a:pathLst>
              <a:path h="7510953" w="20354006">
                <a:moveTo>
                  <a:pt x="0" y="0"/>
                </a:moveTo>
                <a:lnTo>
                  <a:pt x="20354006" y="0"/>
                </a:lnTo>
                <a:lnTo>
                  <a:pt x="20354006" y="7510953"/>
                </a:lnTo>
                <a:lnTo>
                  <a:pt x="0" y="7510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177580" y="5608187"/>
            <a:ext cx="3361632" cy="5147631"/>
          </a:xfrm>
          <a:custGeom>
            <a:avLst/>
            <a:gdLst/>
            <a:ahLst/>
            <a:cxnLst/>
            <a:rect r="r" b="b" t="t" l="l"/>
            <a:pathLst>
              <a:path h="5147631" w="3361632">
                <a:moveTo>
                  <a:pt x="0" y="0"/>
                </a:moveTo>
                <a:lnTo>
                  <a:pt x="3361632" y="0"/>
                </a:lnTo>
                <a:lnTo>
                  <a:pt x="3361632" y="5147631"/>
                </a:lnTo>
                <a:lnTo>
                  <a:pt x="0" y="5147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146759" y="8317709"/>
            <a:ext cx="4654777" cy="2149661"/>
          </a:xfrm>
          <a:custGeom>
            <a:avLst/>
            <a:gdLst/>
            <a:ahLst/>
            <a:cxnLst/>
            <a:rect r="r" b="b" t="t" l="l"/>
            <a:pathLst>
              <a:path h="2149661" w="4654777">
                <a:moveTo>
                  <a:pt x="0" y="0"/>
                </a:moveTo>
                <a:lnTo>
                  <a:pt x="4654777" y="0"/>
                </a:lnTo>
                <a:lnTo>
                  <a:pt x="4654777" y="2149661"/>
                </a:lnTo>
                <a:lnTo>
                  <a:pt x="0" y="21496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-233087">
            <a:off x="11344753" y="3067121"/>
            <a:ext cx="4822092" cy="4822092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36927" y="0"/>
                  </a:moveTo>
                  <a:lnTo>
                    <a:pt x="775873" y="0"/>
                  </a:lnTo>
                  <a:cubicBezTo>
                    <a:pt x="796267" y="0"/>
                    <a:pt x="812800" y="16533"/>
                    <a:pt x="812800" y="36927"/>
                  </a:cubicBezTo>
                  <a:lnTo>
                    <a:pt x="812800" y="775873"/>
                  </a:lnTo>
                  <a:cubicBezTo>
                    <a:pt x="812800" y="796267"/>
                    <a:pt x="796267" y="812800"/>
                    <a:pt x="775873" y="812800"/>
                  </a:cubicBezTo>
                  <a:lnTo>
                    <a:pt x="36927" y="812800"/>
                  </a:lnTo>
                  <a:cubicBezTo>
                    <a:pt x="16533" y="812800"/>
                    <a:pt x="0" y="796267"/>
                    <a:pt x="0" y="775873"/>
                  </a:cubicBezTo>
                  <a:lnTo>
                    <a:pt x="0" y="36927"/>
                  </a:lnTo>
                  <a:cubicBezTo>
                    <a:pt x="0" y="16533"/>
                    <a:pt x="16533" y="0"/>
                    <a:pt x="36927" y="0"/>
                  </a:cubicBezTo>
                  <a:close/>
                </a:path>
              </a:pathLst>
            </a:custGeom>
            <a:blipFill>
              <a:blip r:embed="rId8"/>
              <a:stretch>
                <a:fillRect l="-1583" t="0" r="-1583" b="0"/>
              </a:stretch>
            </a:blipFill>
            <a:ln w="95250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6486035" y="2909312"/>
            <a:ext cx="561904" cy="561904"/>
          </a:xfrm>
          <a:custGeom>
            <a:avLst/>
            <a:gdLst/>
            <a:ahLst/>
            <a:cxnLst/>
            <a:rect r="r" b="b" t="t" l="l"/>
            <a:pathLst>
              <a:path h="561904" w="561904">
                <a:moveTo>
                  <a:pt x="0" y="0"/>
                </a:moveTo>
                <a:lnTo>
                  <a:pt x="561903" y="0"/>
                </a:lnTo>
                <a:lnTo>
                  <a:pt x="561903" y="561903"/>
                </a:lnTo>
                <a:lnTo>
                  <a:pt x="0" y="5619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561842" y="333691"/>
            <a:ext cx="8396906" cy="854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99"/>
              </a:lnSpc>
              <a:spcBef>
                <a:spcPct val="0"/>
              </a:spcBef>
            </a:pPr>
            <a:r>
              <a:rPr lang="en-US" b="true" sz="4999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RESPOSTA À QUESTÃO 19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0264395" y="5976960"/>
            <a:ext cx="561904" cy="561904"/>
          </a:xfrm>
          <a:custGeom>
            <a:avLst/>
            <a:gdLst/>
            <a:ahLst/>
            <a:cxnLst/>
            <a:rect r="r" b="b" t="t" l="l"/>
            <a:pathLst>
              <a:path h="561904" w="561904">
                <a:moveTo>
                  <a:pt x="0" y="0"/>
                </a:moveTo>
                <a:lnTo>
                  <a:pt x="561903" y="0"/>
                </a:lnTo>
                <a:lnTo>
                  <a:pt x="561903" y="561903"/>
                </a:lnTo>
                <a:lnTo>
                  <a:pt x="0" y="5619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028700" y="6856405"/>
            <a:ext cx="4308730" cy="876777"/>
            <a:chOff x="0" y="0"/>
            <a:chExt cx="953310" cy="19398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8BCAF1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153408" y="6981112"/>
            <a:ext cx="627361" cy="627361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7936741" y="760826"/>
            <a:ext cx="3250202" cy="1229167"/>
          </a:xfrm>
          <a:custGeom>
            <a:avLst/>
            <a:gdLst/>
            <a:ahLst/>
            <a:cxnLst/>
            <a:rect r="r" b="b" t="t" l="l"/>
            <a:pathLst>
              <a:path h="1229167" w="3250202">
                <a:moveTo>
                  <a:pt x="0" y="0"/>
                </a:moveTo>
                <a:lnTo>
                  <a:pt x="3250203" y="0"/>
                </a:lnTo>
                <a:lnTo>
                  <a:pt x="3250203" y="1229168"/>
                </a:lnTo>
                <a:lnTo>
                  <a:pt x="0" y="12291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7410847" y="3766795"/>
            <a:ext cx="1754307" cy="663447"/>
          </a:xfrm>
          <a:custGeom>
            <a:avLst/>
            <a:gdLst/>
            <a:ahLst/>
            <a:cxnLst/>
            <a:rect r="r" b="b" t="t" l="l"/>
            <a:pathLst>
              <a:path h="663447" w="1754307">
                <a:moveTo>
                  <a:pt x="0" y="0"/>
                </a:moveTo>
                <a:lnTo>
                  <a:pt x="1754306" y="0"/>
                </a:lnTo>
                <a:lnTo>
                  <a:pt x="1754306" y="663447"/>
                </a:lnTo>
                <a:lnTo>
                  <a:pt x="0" y="66344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5608348" y="8872344"/>
            <a:ext cx="1577449" cy="596563"/>
          </a:xfrm>
          <a:custGeom>
            <a:avLst/>
            <a:gdLst/>
            <a:ahLst/>
            <a:cxnLst/>
            <a:rect r="r" b="b" t="t" l="l"/>
            <a:pathLst>
              <a:path h="596563" w="1577449">
                <a:moveTo>
                  <a:pt x="0" y="0"/>
                </a:moveTo>
                <a:lnTo>
                  <a:pt x="1577450" y="0"/>
                </a:lnTo>
                <a:lnTo>
                  <a:pt x="1577450" y="596563"/>
                </a:lnTo>
                <a:lnTo>
                  <a:pt x="0" y="5965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028700" y="2890788"/>
            <a:ext cx="9797598" cy="2438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27"/>
              </a:lnSpc>
            </a:pPr>
            <a:r>
              <a:rPr lang="en-US" sz="793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QUAL O MÊS QUE DECORRE A CAMPANHA SOS CAGARRO?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780769" y="7097626"/>
            <a:ext cx="355666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OUTUBRO A NOVEMBRO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04072" y="7097626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C</a:t>
            </a:r>
          </a:p>
        </p:txBody>
      </p:sp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362209" y="6424949"/>
            <a:ext cx="20354006" cy="7510953"/>
          </a:xfrm>
          <a:custGeom>
            <a:avLst/>
            <a:gdLst/>
            <a:ahLst/>
            <a:cxnLst/>
            <a:rect r="r" b="b" t="t" l="l"/>
            <a:pathLst>
              <a:path h="7510953" w="20354006">
                <a:moveTo>
                  <a:pt x="0" y="0"/>
                </a:moveTo>
                <a:lnTo>
                  <a:pt x="20354006" y="0"/>
                </a:lnTo>
                <a:lnTo>
                  <a:pt x="20354006" y="7510953"/>
                </a:lnTo>
                <a:lnTo>
                  <a:pt x="0" y="7510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177580" y="5608187"/>
            <a:ext cx="3361632" cy="5147631"/>
          </a:xfrm>
          <a:custGeom>
            <a:avLst/>
            <a:gdLst/>
            <a:ahLst/>
            <a:cxnLst/>
            <a:rect r="r" b="b" t="t" l="l"/>
            <a:pathLst>
              <a:path h="5147631" w="3361632">
                <a:moveTo>
                  <a:pt x="0" y="0"/>
                </a:moveTo>
                <a:lnTo>
                  <a:pt x="3361632" y="0"/>
                </a:lnTo>
                <a:lnTo>
                  <a:pt x="3361632" y="5147631"/>
                </a:lnTo>
                <a:lnTo>
                  <a:pt x="0" y="5147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146759" y="8317709"/>
            <a:ext cx="4654777" cy="2149661"/>
          </a:xfrm>
          <a:custGeom>
            <a:avLst/>
            <a:gdLst/>
            <a:ahLst/>
            <a:cxnLst/>
            <a:rect r="r" b="b" t="t" l="l"/>
            <a:pathLst>
              <a:path h="2149661" w="4654777">
                <a:moveTo>
                  <a:pt x="0" y="0"/>
                </a:moveTo>
                <a:lnTo>
                  <a:pt x="4654777" y="0"/>
                </a:lnTo>
                <a:lnTo>
                  <a:pt x="4654777" y="2149661"/>
                </a:lnTo>
                <a:lnTo>
                  <a:pt x="0" y="21496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6424949"/>
            <a:ext cx="4308730" cy="876777"/>
            <a:chOff x="0" y="0"/>
            <a:chExt cx="953310" cy="19398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153408" y="6549656"/>
            <a:ext cx="627361" cy="627361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28700" y="7615965"/>
            <a:ext cx="4308730" cy="876777"/>
            <a:chOff x="0" y="0"/>
            <a:chExt cx="953310" cy="19398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153408" y="7740673"/>
            <a:ext cx="627361" cy="627361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5927499" y="7615965"/>
            <a:ext cx="4308730" cy="876777"/>
            <a:chOff x="0" y="0"/>
            <a:chExt cx="953310" cy="19398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6052207" y="7740673"/>
            <a:ext cx="627361" cy="627361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5927499" y="6424949"/>
            <a:ext cx="4308730" cy="876777"/>
            <a:chOff x="0" y="0"/>
            <a:chExt cx="953310" cy="193988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6052207" y="6549656"/>
            <a:ext cx="627361" cy="627361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0">
            <a:off x="16233295" y="1770452"/>
            <a:ext cx="3250202" cy="1229167"/>
          </a:xfrm>
          <a:custGeom>
            <a:avLst/>
            <a:gdLst/>
            <a:ahLst/>
            <a:cxnLst/>
            <a:rect r="r" b="b" t="t" l="l"/>
            <a:pathLst>
              <a:path h="1229167" w="3250202">
                <a:moveTo>
                  <a:pt x="0" y="0"/>
                </a:moveTo>
                <a:lnTo>
                  <a:pt x="3250202" y="0"/>
                </a:lnTo>
                <a:lnTo>
                  <a:pt x="3250202" y="1229167"/>
                </a:lnTo>
                <a:lnTo>
                  <a:pt x="0" y="12291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8081864" y="960879"/>
            <a:ext cx="2041112" cy="771911"/>
          </a:xfrm>
          <a:custGeom>
            <a:avLst/>
            <a:gdLst/>
            <a:ahLst/>
            <a:cxnLst/>
            <a:rect r="r" b="b" t="t" l="l"/>
            <a:pathLst>
              <a:path h="771911" w="2041112">
                <a:moveTo>
                  <a:pt x="0" y="0"/>
                </a:moveTo>
                <a:lnTo>
                  <a:pt x="2041112" y="0"/>
                </a:lnTo>
                <a:lnTo>
                  <a:pt x="2041112" y="771912"/>
                </a:lnTo>
                <a:lnTo>
                  <a:pt x="0" y="771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2568896" y="3239855"/>
            <a:ext cx="2860508" cy="2855307"/>
          </a:xfrm>
          <a:custGeom>
            <a:avLst/>
            <a:gdLst/>
            <a:ahLst/>
            <a:cxnLst/>
            <a:rect r="r" b="b" t="t" l="l"/>
            <a:pathLst>
              <a:path h="2855307" w="2860508">
                <a:moveTo>
                  <a:pt x="0" y="0"/>
                </a:moveTo>
                <a:lnTo>
                  <a:pt x="2860508" y="0"/>
                </a:lnTo>
                <a:lnTo>
                  <a:pt x="2860508" y="2855307"/>
                </a:lnTo>
                <a:lnTo>
                  <a:pt x="0" y="28553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1020738" y="2186324"/>
            <a:ext cx="9813523" cy="2438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27"/>
              </a:lnSpc>
            </a:pPr>
            <a:r>
              <a:rPr lang="en-US" sz="793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QUANTOS CAGARROS FORAM SALVOS EM 2025?</a:t>
            </a:r>
          </a:p>
        </p:txBody>
      </p:sp>
      <p:sp>
        <p:nvSpPr>
          <p:cNvPr name="Freeform 33" id="33"/>
          <p:cNvSpPr/>
          <p:nvPr/>
        </p:nvSpPr>
        <p:spPr>
          <a:xfrm flipH="false" flipV="false" rot="0">
            <a:off x="16442851" y="4245011"/>
            <a:ext cx="716736" cy="480473"/>
          </a:xfrm>
          <a:custGeom>
            <a:avLst/>
            <a:gdLst/>
            <a:ahLst/>
            <a:cxnLst/>
            <a:rect r="r" b="b" t="t" l="l"/>
            <a:pathLst>
              <a:path h="480473" w="716736">
                <a:moveTo>
                  <a:pt x="0" y="0"/>
                </a:moveTo>
                <a:lnTo>
                  <a:pt x="716736" y="0"/>
                </a:lnTo>
                <a:lnTo>
                  <a:pt x="716736" y="480473"/>
                </a:lnTo>
                <a:lnTo>
                  <a:pt x="0" y="4804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80832" t="-100035" r="0" b="-23437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0349103" y="2759382"/>
            <a:ext cx="716736" cy="480473"/>
          </a:xfrm>
          <a:custGeom>
            <a:avLst/>
            <a:gdLst/>
            <a:ahLst/>
            <a:cxnLst/>
            <a:rect r="r" b="b" t="t" l="l"/>
            <a:pathLst>
              <a:path h="480473" w="716736">
                <a:moveTo>
                  <a:pt x="0" y="0"/>
                </a:moveTo>
                <a:lnTo>
                  <a:pt x="716736" y="0"/>
                </a:lnTo>
                <a:lnTo>
                  <a:pt x="716736" y="480473"/>
                </a:lnTo>
                <a:lnTo>
                  <a:pt x="0" y="4804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80832" t="-100035" r="0" b="-23437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5608348" y="8872344"/>
            <a:ext cx="1577449" cy="596563"/>
          </a:xfrm>
          <a:custGeom>
            <a:avLst/>
            <a:gdLst/>
            <a:ahLst/>
            <a:cxnLst/>
            <a:rect r="r" b="b" t="t" l="l"/>
            <a:pathLst>
              <a:path h="596563" w="1577449">
                <a:moveTo>
                  <a:pt x="0" y="0"/>
                </a:moveTo>
                <a:lnTo>
                  <a:pt x="1577450" y="0"/>
                </a:lnTo>
                <a:lnTo>
                  <a:pt x="1577450" y="596563"/>
                </a:lnTo>
                <a:lnTo>
                  <a:pt x="0" y="5965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6" id="36"/>
          <p:cNvSpPr txBox="true"/>
          <p:nvPr/>
        </p:nvSpPr>
        <p:spPr>
          <a:xfrm rot="0">
            <a:off x="12568896" y="942975"/>
            <a:ext cx="4690404" cy="854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99"/>
              </a:lnSpc>
              <a:spcBef>
                <a:spcPct val="0"/>
              </a:spcBef>
            </a:pPr>
            <a:r>
              <a:rPr lang="en-US" b="true" sz="4999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QUESTÃO 20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780769" y="6666170"/>
            <a:ext cx="355666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6725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204072" y="6666170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A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780769" y="7888310"/>
            <a:ext cx="3333721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7620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204072" y="7857186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C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6676529" y="7857186"/>
            <a:ext cx="355970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8050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6102871" y="7857186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D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6727193" y="6666170"/>
            <a:ext cx="355970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7577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6102871" y="6666170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B</a:t>
            </a:r>
          </a:p>
        </p:txBody>
      </p:sp>
    </p:spTree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362209" y="6424949"/>
            <a:ext cx="20354006" cy="7510953"/>
          </a:xfrm>
          <a:custGeom>
            <a:avLst/>
            <a:gdLst/>
            <a:ahLst/>
            <a:cxnLst/>
            <a:rect r="r" b="b" t="t" l="l"/>
            <a:pathLst>
              <a:path h="7510953" w="20354006">
                <a:moveTo>
                  <a:pt x="0" y="0"/>
                </a:moveTo>
                <a:lnTo>
                  <a:pt x="20354006" y="0"/>
                </a:lnTo>
                <a:lnTo>
                  <a:pt x="20354006" y="7510953"/>
                </a:lnTo>
                <a:lnTo>
                  <a:pt x="0" y="7510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177580" y="5608187"/>
            <a:ext cx="3361632" cy="5147631"/>
          </a:xfrm>
          <a:custGeom>
            <a:avLst/>
            <a:gdLst/>
            <a:ahLst/>
            <a:cxnLst/>
            <a:rect r="r" b="b" t="t" l="l"/>
            <a:pathLst>
              <a:path h="5147631" w="3361632">
                <a:moveTo>
                  <a:pt x="0" y="0"/>
                </a:moveTo>
                <a:lnTo>
                  <a:pt x="3361632" y="0"/>
                </a:lnTo>
                <a:lnTo>
                  <a:pt x="3361632" y="5147631"/>
                </a:lnTo>
                <a:lnTo>
                  <a:pt x="0" y="5147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146759" y="8317709"/>
            <a:ext cx="4654777" cy="2149661"/>
          </a:xfrm>
          <a:custGeom>
            <a:avLst/>
            <a:gdLst/>
            <a:ahLst/>
            <a:cxnLst/>
            <a:rect r="r" b="b" t="t" l="l"/>
            <a:pathLst>
              <a:path h="2149661" w="4654777">
                <a:moveTo>
                  <a:pt x="0" y="0"/>
                </a:moveTo>
                <a:lnTo>
                  <a:pt x="4654777" y="0"/>
                </a:lnTo>
                <a:lnTo>
                  <a:pt x="4654777" y="2149661"/>
                </a:lnTo>
                <a:lnTo>
                  <a:pt x="0" y="21496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-233087">
            <a:off x="11344753" y="3067121"/>
            <a:ext cx="4822092" cy="4822092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36927" y="0"/>
                  </a:moveTo>
                  <a:lnTo>
                    <a:pt x="775873" y="0"/>
                  </a:lnTo>
                  <a:cubicBezTo>
                    <a:pt x="796267" y="0"/>
                    <a:pt x="812800" y="16533"/>
                    <a:pt x="812800" y="36927"/>
                  </a:cubicBezTo>
                  <a:lnTo>
                    <a:pt x="812800" y="775873"/>
                  </a:lnTo>
                  <a:cubicBezTo>
                    <a:pt x="812800" y="796267"/>
                    <a:pt x="796267" y="812800"/>
                    <a:pt x="775873" y="812800"/>
                  </a:cubicBezTo>
                  <a:lnTo>
                    <a:pt x="36927" y="812800"/>
                  </a:lnTo>
                  <a:cubicBezTo>
                    <a:pt x="16533" y="812800"/>
                    <a:pt x="0" y="796267"/>
                    <a:pt x="0" y="775873"/>
                  </a:cubicBezTo>
                  <a:lnTo>
                    <a:pt x="0" y="36927"/>
                  </a:lnTo>
                  <a:cubicBezTo>
                    <a:pt x="0" y="16533"/>
                    <a:pt x="16533" y="0"/>
                    <a:pt x="36927" y="0"/>
                  </a:cubicBezTo>
                  <a:close/>
                </a:path>
              </a:pathLst>
            </a:custGeom>
            <a:blipFill>
              <a:blip r:embed="rId8"/>
              <a:stretch>
                <a:fillRect l="0" t="-1406" r="0" b="-1406"/>
              </a:stretch>
            </a:blipFill>
            <a:ln w="95250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6486035" y="2909312"/>
            <a:ext cx="561904" cy="561904"/>
          </a:xfrm>
          <a:custGeom>
            <a:avLst/>
            <a:gdLst/>
            <a:ahLst/>
            <a:cxnLst/>
            <a:rect r="r" b="b" t="t" l="l"/>
            <a:pathLst>
              <a:path h="561904" w="561904">
                <a:moveTo>
                  <a:pt x="0" y="0"/>
                </a:moveTo>
                <a:lnTo>
                  <a:pt x="561903" y="0"/>
                </a:lnTo>
                <a:lnTo>
                  <a:pt x="561903" y="561903"/>
                </a:lnTo>
                <a:lnTo>
                  <a:pt x="0" y="5619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561842" y="333691"/>
            <a:ext cx="8396906" cy="854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99"/>
              </a:lnSpc>
              <a:spcBef>
                <a:spcPct val="0"/>
              </a:spcBef>
            </a:pPr>
            <a:r>
              <a:rPr lang="en-US" b="true" sz="4999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RESPOSTA À QUESTÃO 20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0264395" y="5976960"/>
            <a:ext cx="561904" cy="561904"/>
          </a:xfrm>
          <a:custGeom>
            <a:avLst/>
            <a:gdLst/>
            <a:ahLst/>
            <a:cxnLst/>
            <a:rect r="r" b="b" t="t" l="l"/>
            <a:pathLst>
              <a:path h="561904" w="561904">
                <a:moveTo>
                  <a:pt x="0" y="0"/>
                </a:moveTo>
                <a:lnTo>
                  <a:pt x="561903" y="0"/>
                </a:lnTo>
                <a:lnTo>
                  <a:pt x="561903" y="561903"/>
                </a:lnTo>
                <a:lnTo>
                  <a:pt x="0" y="5619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028700" y="6856405"/>
            <a:ext cx="4308730" cy="876777"/>
            <a:chOff x="0" y="0"/>
            <a:chExt cx="953310" cy="19398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8BCAF1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153408" y="6981112"/>
            <a:ext cx="627361" cy="627361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7936741" y="803592"/>
            <a:ext cx="3250202" cy="1229167"/>
          </a:xfrm>
          <a:custGeom>
            <a:avLst/>
            <a:gdLst/>
            <a:ahLst/>
            <a:cxnLst/>
            <a:rect r="r" b="b" t="t" l="l"/>
            <a:pathLst>
              <a:path h="1229167" w="3250202">
                <a:moveTo>
                  <a:pt x="0" y="0"/>
                </a:moveTo>
                <a:lnTo>
                  <a:pt x="3250203" y="0"/>
                </a:lnTo>
                <a:lnTo>
                  <a:pt x="3250203" y="1229167"/>
                </a:lnTo>
                <a:lnTo>
                  <a:pt x="0" y="122916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7410847" y="3766795"/>
            <a:ext cx="1754307" cy="663447"/>
          </a:xfrm>
          <a:custGeom>
            <a:avLst/>
            <a:gdLst/>
            <a:ahLst/>
            <a:cxnLst/>
            <a:rect r="r" b="b" t="t" l="l"/>
            <a:pathLst>
              <a:path h="663447" w="1754307">
                <a:moveTo>
                  <a:pt x="0" y="0"/>
                </a:moveTo>
                <a:lnTo>
                  <a:pt x="1754306" y="0"/>
                </a:lnTo>
                <a:lnTo>
                  <a:pt x="1754306" y="663447"/>
                </a:lnTo>
                <a:lnTo>
                  <a:pt x="0" y="66344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5608348" y="8872344"/>
            <a:ext cx="1577449" cy="596563"/>
          </a:xfrm>
          <a:custGeom>
            <a:avLst/>
            <a:gdLst/>
            <a:ahLst/>
            <a:cxnLst/>
            <a:rect r="r" b="b" t="t" l="l"/>
            <a:pathLst>
              <a:path h="596563" w="1577449">
                <a:moveTo>
                  <a:pt x="0" y="0"/>
                </a:moveTo>
                <a:lnTo>
                  <a:pt x="1577450" y="0"/>
                </a:lnTo>
                <a:lnTo>
                  <a:pt x="1577450" y="596563"/>
                </a:lnTo>
                <a:lnTo>
                  <a:pt x="0" y="5965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028700" y="2890788"/>
            <a:ext cx="9797598" cy="2438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27"/>
              </a:lnSpc>
            </a:pPr>
            <a:r>
              <a:rPr lang="en-US" sz="793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QUANTOS CAGARROS FORAM SALVOS EM 2025?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780769" y="7097626"/>
            <a:ext cx="355666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7577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04072" y="7097626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B</a:t>
            </a:r>
          </a:p>
        </p:txBody>
      </p:sp>
    </p:spTree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027203" y="7049955"/>
            <a:ext cx="20354006" cy="7510953"/>
          </a:xfrm>
          <a:custGeom>
            <a:avLst/>
            <a:gdLst/>
            <a:ahLst/>
            <a:cxnLst/>
            <a:rect r="r" b="b" t="t" l="l"/>
            <a:pathLst>
              <a:path h="7510953" w="20354006">
                <a:moveTo>
                  <a:pt x="0" y="0"/>
                </a:moveTo>
                <a:lnTo>
                  <a:pt x="20354007" y="0"/>
                </a:lnTo>
                <a:lnTo>
                  <a:pt x="20354007" y="7510954"/>
                </a:lnTo>
                <a:lnTo>
                  <a:pt x="0" y="75109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744601" y="4128441"/>
            <a:ext cx="3252069" cy="1229873"/>
          </a:xfrm>
          <a:custGeom>
            <a:avLst/>
            <a:gdLst/>
            <a:ahLst/>
            <a:cxnLst/>
            <a:rect r="r" b="b" t="t" l="l"/>
            <a:pathLst>
              <a:path h="1229873" w="3252069">
                <a:moveTo>
                  <a:pt x="0" y="0"/>
                </a:moveTo>
                <a:lnTo>
                  <a:pt x="3252069" y="0"/>
                </a:lnTo>
                <a:lnTo>
                  <a:pt x="3252069" y="1229874"/>
                </a:lnTo>
                <a:lnTo>
                  <a:pt x="0" y="12298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93609" y="2380801"/>
            <a:ext cx="5512383" cy="8441053"/>
          </a:xfrm>
          <a:custGeom>
            <a:avLst/>
            <a:gdLst/>
            <a:ahLst/>
            <a:cxnLst/>
            <a:rect r="r" b="b" t="t" l="l"/>
            <a:pathLst>
              <a:path h="8441053" w="5512383">
                <a:moveTo>
                  <a:pt x="0" y="0"/>
                </a:moveTo>
                <a:lnTo>
                  <a:pt x="5512383" y="0"/>
                </a:lnTo>
                <a:lnTo>
                  <a:pt x="5512383" y="8441054"/>
                </a:lnTo>
                <a:lnTo>
                  <a:pt x="0" y="84410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1298689" y="8761104"/>
            <a:ext cx="3960097" cy="1828845"/>
          </a:xfrm>
          <a:custGeom>
            <a:avLst/>
            <a:gdLst/>
            <a:ahLst/>
            <a:cxnLst/>
            <a:rect r="r" b="b" t="t" l="l"/>
            <a:pathLst>
              <a:path h="1828845" w="3960097">
                <a:moveTo>
                  <a:pt x="0" y="0"/>
                </a:moveTo>
                <a:lnTo>
                  <a:pt x="3960098" y="0"/>
                </a:lnTo>
                <a:lnTo>
                  <a:pt x="3960098" y="1828845"/>
                </a:lnTo>
                <a:lnTo>
                  <a:pt x="0" y="18288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9144000" y="3026542"/>
            <a:ext cx="8115300" cy="4994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2836"/>
              </a:lnSpc>
            </a:pPr>
            <a:r>
              <a:rPr lang="en-US" sz="12966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OBRIGADO POR PARTICIPAREM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5292206" y="8649149"/>
            <a:ext cx="3960097" cy="1828845"/>
          </a:xfrm>
          <a:custGeom>
            <a:avLst/>
            <a:gdLst/>
            <a:ahLst/>
            <a:cxnLst/>
            <a:rect r="r" b="b" t="t" l="l"/>
            <a:pathLst>
              <a:path h="1828845" w="3960097">
                <a:moveTo>
                  <a:pt x="0" y="0"/>
                </a:moveTo>
                <a:lnTo>
                  <a:pt x="3960097" y="0"/>
                </a:lnTo>
                <a:lnTo>
                  <a:pt x="3960097" y="1828845"/>
                </a:lnTo>
                <a:lnTo>
                  <a:pt x="0" y="18288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252303" y="810665"/>
            <a:ext cx="3682500" cy="1392654"/>
          </a:xfrm>
          <a:custGeom>
            <a:avLst/>
            <a:gdLst/>
            <a:ahLst/>
            <a:cxnLst/>
            <a:rect r="r" b="b" t="t" l="l"/>
            <a:pathLst>
              <a:path h="1392654" w="3682500">
                <a:moveTo>
                  <a:pt x="0" y="0"/>
                </a:moveTo>
                <a:lnTo>
                  <a:pt x="3682500" y="0"/>
                </a:lnTo>
                <a:lnTo>
                  <a:pt x="3682500" y="1392655"/>
                </a:lnTo>
                <a:lnTo>
                  <a:pt x="0" y="13926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7259300" y="7498583"/>
            <a:ext cx="2527929" cy="956017"/>
          </a:xfrm>
          <a:custGeom>
            <a:avLst/>
            <a:gdLst/>
            <a:ahLst/>
            <a:cxnLst/>
            <a:rect r="r" b="b" t="t" l="l"/>
            <a:pathLst>
              <a:path h="956017" w="2527929">
                <a:moveTo>
                  <a:pt x="0" y="0"/>
                </a:moveTo>
                <a:lnTo>
                  <a:pt x="2527929" y="0"/>
                </a:lnTo>
                <a:lnTo>
                  <a:pt x="2527929" y="956017"/>
                </a:lnTo>
                <a:lnTo>
                  <a:pt x="0" y="9560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040916" y="2380801"/>
            <a:ext cx="2394974" cy="2390620"/>
          </a:xfrm>
          <a:custGeom>
            <a:avLst/>
            <a:gdLst/>
            <a:ahLst/>
            <a:cxnLst/>
            <a:rect r="r" b="b" t="t" l="l"/>
            <a:pathLst>
              <a:path h="2390620" w="2394974">
                <a:moveTo>
                  <a:pt x="0" y="0"/>
                </a:moveTo>
                <a:lnTo>
                  <a:pt x="2394974" y="0"/>
                </a:lnTo>
                <a:lnTo>
                  <a:pt x="2394974" y="2390620"/>
                </a:lnTo>
                <a:lnTo>
                  <a:pt x="0" y="23906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182848" y="1900329"/>
            <a:ext cx="716736" cy="480473"/>
          </a:xfrm>
          <a:custGeom>
            <a:avLst/>
            <a:gdLst/>
            <a:ahLst/>
            <a:cxnLst/>
            <a:rect r="r" b="b" t="t" l="l"/>
            <a:pathLst>
              <a:path h="480473" w="716736">
                <a:moveTo>
                  <a:pt x="0" y="0"/>
                </a:moveTo>
                <a:lnTo>
                  <a:pt x="716737" y="0"/>
                </a:lnTo>
                <a:lnTo>
                  <a:pt x="716737" y="480472"/>
                </a:lnTo>
                <a:lnTo>
                  <a:pt x="0" y="4804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80832" t="-100035" r="0" b="-23437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5544374" y="1419856"/>
            <a:ext cx="716736" cy="480473"/>
          </a:xfrm>
          <a:custGeom>
            <a:avLst/>
            <a:gdLst/>
            <a:ahLst/>
            <a:cxnLst/>
            <a:rect r="r" b="b" t="t" l="l"/>
            <a:pathLst>
              <a:path h="480473" w="716736">
                <a:moveTo>
                  <a:pt x="0" y="0"/>
                </a:moveTo>
                <a:lnTo>
                  <a:pt x="716736" y="0"/>
                </a:lnTo>
                <a:lnTo>
                  <a:pt x="716736" y="480473"/>
                </a:lnTo>
                <a:lnTo>
                  <a:pt x="0" y="4804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80832" t="-100035" r="0" b="-23437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6378550" y="8525499"/>
            <a:ext cx="1761501" cy="1761501"/>
          </a:xfrm>
          <a:custGeom>
            <a:avLst/>
            <a:gdLst/>
            <a:ahLst/>
            <a:cxnLst/>
            <a:rect r="r" b="b" t="t" l="l"/>
            <a:pathLst>
              <a:path h="1761501" w="1761501">
                <a:moveTo>
                  <a:pt x="0" y="0"/>
                </a:moveTo>
                <a:lnTo>
                  <a:pt x="1761500" y="0"/>
                </a:lnTo>
                <a:lnTo>
                  <a:pt x="1761500" y="1761501"/>
                </a:lnTo>
                <a:lnTo>
                  <a:pt x="0" y="176150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302656" y="8558329"/>
            <a:ext cx="5187363" cy="1852321"/>
          </a:xfrm>
          <a:custGeom>
            <a:avLst/>
            <a:gdLst/>
            <a:ahLst/>
            <a:cxnLst/>
            <a:rect r="r" b="b" t="t" l="l"/>
            <a:pathLst>
              <a:path h="1852321" w="5187363">
                <a:moveTo>
                  <a:pt x="0" y="0"/>
                </a:moveTo>
                <a:lnTo>
                  <a:pt x="5187363" y="0"/>
                </a:lnTo>
                <a:lnTo>
                  <a:pt x="5187363" y="1852321"/>
                </a:lnTo>
                <a:lnTo>
                  <a:pt x="0" y="185232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362209" y="6424949"/>
            <a:ext cx="20354006" cy="7510953"/>
          </a:xfrm>
          <a:custGeom>
            <a:avLst/>
            <a:gdLst/>
            <a:ahLst/>
            <a:cxnLst/>
            <a:rect r="r" b="b" t="t" l="l"/>
            <a:pathLst>
              <a:path h="7510953" w="20354006">
                <a:moveTo>
                  <a:pt x="0" y="0"/>
                </a:moveTo>
                <a:lnTo>
                  <a:pt x="20354006" y="0"/>
                </a:lnTo>
                <a:lnTo>
                  <a:pt x="20354006" y="7510953"/>
                </a:lnTo>
                <a:lnTo>
                  <a:pt x="0" y="7510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177580" y="5608187"/>
            <a:ext cx="3361632" cy="5147631"/>
          </a:xfrm>
          <a:custGeom>
            <a:avLst/>
            <a:gdLst/>
            <a:ahLst/>
            <a:cxnLst/>
            <a:rect r="r" b="b" t="t" l="l"/>
            <a:pathLst>
              <a:path h="5147631" w="3361632">
                <a:moveTo>
                  <a:pt x="0" y="0"/>
                </a:moveTo>
                <a:lnTo>
                  <a:pt x="3361632" y="0"/>
                </a:lnTo>
                <a:lnTo>
                  <a:pt x="3361632" y="5147631"/>
                </a:lnTo>
                <a:lnTo>
                  <a:pt x="0" y="5147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146759" y="8317709"/>
            <a:ext cx="4654777" cy="2149661"/>
          </a:xfrm>
          <a:custGeom>
            <a:avLst/>
            <a:gdLst/>
            <a:ahLst/>
            <a:cxnLst/>
            <a:rect r="r" b="b" t="t" l="l"/>
            <a:pathLst>
              <a:path h="2149661" w="4654777">
                <a:moveTo>
                  <a:pt x="0" y="0"/>
                </a:moveTo>
                <a:lnTo>
                  <a:pt x="4654777" y="0"/>
                </a:lnTo>
                <a:lnTo>
                  <a:pt x="4654777" y="2149661"/>
                </a:lnTo>
                <a:lnTo>
                  <a:pt x="0" y="21496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5662086"/>
            <a:ext cx="4308730" cy="876777"/>
            <a:chOff x="0" y="0"/>
            <a:chExt cx="953310" cy="19398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153408" y="5786794"/>
            <a:ext cx="627361" cy="627361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28700" y="6853103"/>
            <a:ext cx="4308730" cy="876777"/>
            <a:chOff x="0" y="0"/>
            <a:chExt cx="953310" cy="19398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153408" y="6977810"/>
            <a:ext cx="627361" cy="627361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5927499" y="6853103"/>
            <a:ext cx="4308730" cy="876777"/>
            <a:chOff x="0" y="0"/>
            <a:chExt cx="953310" cy="19398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6052207" y="6977810"/>
            <a:ext cx="627361" cy="627361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5927499" y="5662086"/>
            <a:ext cx="4308730" cy="876777"/>
            <a:chOff x="0" y="0"/>
            <a:chExt cx="953310" cy="193988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6052207" y="5786794"/>
            <a:ext cx="627361" cy="627361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0">
            <a:off x="16233295" y="1770452"/>
            <a:ext cx="3250202" cy="1229167"/>
          </a:xfrm>
          <a:custGeom>
            <a:avLst/>
            <a:gdLst/>
            <a:ahLst/>
            <a:cxnLst/>
            <a:rect r="r" b="b" t="t" l="l"/>
            <a:pathLst>
              <a:path h="1229167" w="3250202">
                <a:moveTo>
                  <a:pt x="0" y="0"/>
                </a:moveTo>
                <a:lnTo>
                  <a:pt x="3250202" y="0"/>
                </a:lnTo>
                <a:lnTo>
                  <a:pt x="3250202" y="1229167"/>
                </a:lnTo>
                <a:lnTo>
                  <a:pt x="0" y="12291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8081864" y="960879"/>
            <a:ext cx="2041112" cy="771911"/>
          </a:xfrm>
          <a:custGeom>
            <a:avLst/>
            <a:gdLst/>
            <a:ahLst/>
            <a:cxnLst/>
            <a:rect r="r" b="b" t="t" l="l"/>
            <a:pathLst>
              <a:path h="771911" w="2041112">
                <a:moveTo>
                  <a:pt x="0" y="0"/>
                </a:moveTo>
                <a:lnTo>
                  <a:pt x="2041112" y="0"/>
                </a:lnTo>
                <a:lnTo>
                  <a:pt x="2041112" y="771912"/>
                </a:lnTo>
                <a:lnTo>
                  <a:pt x="0" y="771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2568896" y="3239855"/>
            <a:ext cx="2860508" cy="2855307"/>
          </a:xfrm>
          <a:custGeom>
            <a:avLst/>
            <a:gdLst/>
            <a:ahLst/>
            <a:cxnLst/>
            <a:rect r="r" b="b" t="t" l="l"/>
            <a:pathLst>
              <a:path h="2855307" w="2860508">
                <a:moveTo>
                  <a:pt x="0" y="0"/>
                </a:moveTo>
                <a:lnTo>
                  <a:pt x="2860508" y="0"/>
                </a:lnTo>
                <a:lnTo>
                  <a:pt x="2860508" y="2855307"/>
                </a:lnTo>
                <a:lnTo>
                  <a:pt x="0" y="28553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1028700" y="2538070"/>
            <a:ext cx="9797598" cy="2438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27"/>
              </a:lnSpc>
            </a:pPr>
            <a:r>
              <a:rPr lang="en-US" sz="793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QUAL A DIMENSÃO DE UM CAGARRO ADULTO?</a:t>
            </a:r>
          </a:p>
        </p:txBody>
      </p:sp>
      <p:sp>
        <p:nvSpPr>
          <p:cNvPr name="Freeform 33" id="33"/>
          <p:cNvSpPr/>
          <p:nvPr/>
        </p:nvSpPr>
        <p:spPr>
          <a:xfrm flipH="false" flipV="false" rot="0">
            <a:off x="16442851" y="4245011"/>
            <a:ext cx="716736" cy="480473"/>
          </a:xfrm>
          <a:custGeom>
            <a:avLst/>
            <a:gdLst/>
            <a:ahLst/>
            <a:cxnLst/>
            <a:rect r="r" b="b" t="t" l="l"/>
            <a:pathLst>
              <a:path h="480473" w="716736">
                <a:moveTo>
                  <a:pt x="0" y="0"/>
                </a:moveTo>
                <a:lnTo>
                  <a:pt x="716736" y="0"/>
                </a:lnTo>
                <a:lnTo>
                  <a:pt x="716736" y="480473"/>
                </a:lnTo>
                <a:lnTo>
                  <a:pt x="0" y="4804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80832" t="-100035" r="0" b="-23437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0349103" y="2759382"/>
            <a:ext cx="716736" cy="480473"/>
          </a:xfrm>
          <a:custGeom>
            <a:avLst/>
            <a:gdLst/>
            <a:ahLst/>
            <a:cxnLst/>
            <a:rect r="r" b="b" t="t" l="l"/>
            <a:pathLst>
              <a:path h="480473" w="716736">
                <a:moveTo>
                  <a:pt x="0" y="0"/>
                </a:moveTo>
                <a:lnTo>
                  <a:pt x="716736" y="0"/>
                </a:lnTo>
                <a:lnTo>
                  <a:pt x="716736" y="480473"/>
                </a:lnTo>
                <a:lnTo>
                  <a:pt x="0" y="4804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80832" t="-100035" r="0" b="-23437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5608348" y="8872344"/>
            <a:ext cx="1577449" cy="596563"/>
          </a:xfrm>
          <a:custGeom>
            <a:avLst/>
            <a:gdLst/>
            <a:ahLst/>
            <a:cxnLst/>
            <a:rect r="r" b="b" t="t" l="l"/>
            <a:pathLst>
              <a:path h="596563" w="1577449">
                <a:moveTo>
                  <a:pt x="0" y="0"/>
                </a:moveTo>
                <a:lnTo>
                  <a:pt x="1577450" y="0"/>
                </a:lnTo>
                <a:lnTo>
                  <a:pt x="1577450" y="596563"/>
                </a:lnTo>
                <a:lnTo>
                  <a:pt x="0" y="5965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6" id="36"/>
          <p:cNvSpPr txBox="true"/>
          <p:nvPr/>
        </p:nvSpPr>
        <p:spPr>
          <a:xfrm rot="0">
            <a:off x="12568896" y="942975"/>
            <a:ext cx="4690404" cy="854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99"/>
              </a:lnSpc>
              <a:spcBef>
                <a:spcPct val="0"/>
              </a:spcBef>
            </a:pPr>
            <a:r>
              <a:rPr lang="en-US" b="true" sz="4999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QUESTÃO 2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780769" y="5903307"/>
            <a:ext cx="355666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CERCA DE 1 M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204072" y="5903307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A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780769" y="7094324"/>
            <a:ext cx="355666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CERCA DE 50 CM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204072" y="7094324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C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6676529" y="7094324"/>
            <a:ext cx="355970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CERCA DE 80 CM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6102871" y="7094324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D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6676529" y="5903307"/>
            <a:ext cx="355970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CERCA DE 70 CM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6102871" y="5903307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B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362209" y="6424949"/>
            <a:ext cx="20354006" cy="7510953"/>
          </a:xfrm>
          <a:custGeom>
            <a:avLst/>
            <a:gdLst/>
            <a:ahLst/>
            <a:cxnLst/>
            <a:rect r="r" b="b" t="t" l="l"/>
            <a:pathLst>
              <a:path h="7510953" w="20354006">
                <a:moveTo>
                  <a:pt x="0" y="0"/>
                </a:moveTo>
                <a:lnTo>
                  <a:pt x="20354006" y="0"/>
                </a:lnTo>
                <a:lnTo>
                  <a:pt x="20354006" y="7510953"/>
                </a:lnTo>
                <a:lnTo>
                  <a:pt x="0" y="7510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177580" y="5608187"/>
            <a:ext cx="3361632" cy="5147631"/>
          </a:xfrm>
          <a:custGeom>
            <a:avLst/>
            <a:gdLst/>
            <a:ahLst/>
            <a:cxnLst/>
            <a:rect r="r" b="b" t="t" l="l"/>
            <a:pathLst>
              <a:path h="5147631" w="3361632">
                <a:moveTo>
                  <a:pt x="0" y="0"/>
                </a:moveTo>
                <a:lnTo>
                  <a:pt x="3361632" y="0"/>
                </a:lnTo>
                <a:lnTo>
                  <a:pt x="3361632" y="5147631"/>
                </a:lnTo>
                <a:lnTo>
                  <a:pt x="0" y="5147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146759" y="8317709"/>
            <a:ext cx="4654777" cy="2149661"/>
          </a:xfrm>
          <a:custGeom>
            <a:avLst/>
            <a:gdLst/>
            <a:ahLst/>
            <a:cxnLst/>
            <a:rect r="r" b="b" t="t" l="l"/>
            <a:pathLst>
              <a:path h="2149661" w="4654777">
                <a:moveTo>
                  <a:pt x="0" y="0"/>
                </a:moveTo>
                <a:lnTo>
                  <a:pt x="4654777" y="0"/>
                </a:lnTo>
                <a:lnTo>
                  <a:pt x="4654777" y="2149661"/>
                </a:lnTo>
                <a:lnTo>
                  <a:pt x="0" y="21496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-233087">
            <a:off x="11344753" y="3067121"/>
            <a:ext cx="4822092" cy="4822092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36927" y="0"/>
                  </a:moveTo>
                  <a:lnTo>
                    <a:pt x="775873" y="0"/>
                  </a:lnTo>
                  <a:cubicBezTo>
                    <a:pt x="796267" y="0"/>
                    <a:pt x="812800" y="16533"/>
                    <a:pt x="812800" y="36927"/>
                  </a:cubicBezTo>
                  <a:lnTo>
                    <a:pt x="812800" y="775873"/>
                  </a:lnTo>
                  <a:cubicBezTo>
                    <a:pt x="812800" y="796267"/>
                    <a:pt x="796267" y="812800"/>
                    <a:pt x="775873" y="812800"/>
                  </a:cubicBezTo>
                  <a:lnTo>
                    <a:pt x="36927" y="812800"/>
                  </a:lnTo>
                  <a:cubicBezTo>
                    <a:pt x="16533" y="812800"/>
                    <a:pt x="0" y="796267"/>
                    <a:pt x="0" y="775873"/>
                  </a:cubicBezTo>
                  <a:lnTo>
                    <a:pt x="0" y="36927"/>
                  </a:lnTo>
                  <a:cubicBezTo>
                    <a:pt x="0" y="16533"/>
                    <a:pt x="16533" y="0"/>
                    <a:pt x="36927" y="0"/>
                  </a:cubicBez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  <a:ln w="95250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6486035" y="2909312"/>
            <a:ext cx="561904" cy="561904"/>
          </a:xfrm>
          <a:custGeom>
            <a:avLst/>
            <a:gdLst/>
            <a:ahLst/>
            <a:cxnLst/>
            <a:rect r="r" b="b" t="t" l="l"/>
            <a:pathLst>
              <a:path h="561904" w="561904">
                <a:moveTo>
                  <a:pt x="0" y="0"/>
                </a:moveTo>
                <a:lnTo>
                  <a:pt x="561903" y="0"/>
                </a:lnTo>
                <a:lnTo>
                  <a:pt x="561903" y="561903"/>
                </a:lnTo>
                <a:lnTo>
                  <a:pt x="0" y="5619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843448" y="333691"/>
            <a:ext cx="8115300" cy="854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99"/>
              </a:lnSpc>
              <a:spcBef>
                <a:spcPct val="0"/>
              </a:spcBef>
            </a:pPr>
            <a:r>
              <a:rPr lang="en-US" b="true" sz="4999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RESPOSTA À QUESTÃO 2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0264395" y="5976960"/>
            <a:ext cx="561904" cy="561904"/>
          </a:xfrm>
          <a:custGeom>
            <a:avLst/>
            <a:gdLst/>
            <a:ahLst/>
            <a:cxnLst/>
            <a:rect r="r" b="b" t="t" l="l"/>
            <a:pathLst>
              <a:path h="561904" w="561904">
                <a:moveTo>
                  <a:pt x="0" y="0"/>
                </a:moveTo>
                <a:lnTo>
                  <a:pt x="561903" y="0"/>
                </a:lnTo>
                <a:lnTo>
                  <a:pt x="561903" y="561903"/>
                </a:lnTo>
                <a:lnTo>
                  <a:pt x="0" y="5619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028700" y="5662086"/>
            <a:ext cx="4308730" cy="876777"/>
            <a:chOff x="0" y="0"/>
            <a:chExt cx="953310" cy="19398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8BCAF1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153408" y="5786794"/>
            <a:ext cx="627361" cy="627361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7936741" y="732251"/>
            <a:ext cx="3250202" cy="1229167"/>
          </a:xfrm>
          <a:custGeom>
            <a:avLst/>
            <a:gdLst/>
            <a:ahLst/>
            <a:cxnLst/>
            <a:rect r="r" b="b" t="t" l="l"/>
            <a:pathLst>
              <a:path h="1229167" w="3250202">
                <a:moveTo>
                  <a:pt x="0" y="0"/>
                </a:moveTo>
                <a:lnTo>
                  <a:pt x="3250203" y="0"/>
                </a:lnTo>
                <a:lnTo>
                  <a:pt x="3250203" y="1229168"/>
                </a:lnTo>
                <a:lnTo>
                  <a:pt x="0" y="12291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7410847" y="3766795"/>
            <a:ext cx="1754307" cy="663447"/>
          </a:xfrm>
          <a:custGeom>
            <a:avLst/>
            <a:gdLst/>
            <a:ahLst/>
            <a:cxnLst/>
            <a:rect r="r" b="b" t="t" l="l"/>
            <a:pathLst>
              <a:path h="663447" w="1754307">
                <a:moveTo>
                  <a:pt x="0" y="0"/>
                </a:moveTo>
                <a:lnTo>
                  <a:pt x="1754306" y="0"/>
                </a:lnTo>
                <a:lnTo>
                  <a:pt x="1754306" y="663447"/>
                </a:lnTo>
                <a:lnTo>
                  <a:pt x="0" y="66344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5608348" y="8872344"/>
            <a:ext cx="1577449" cy="596563"/>
          </a:xfrm>
          <a:custGeom>
            <a:avLst/>
            <a:gdLst/>
            <a:ahLst/>
            <a:cxnLst/>
            <a:rect r="r" b="b" t="t" l="l"/>
            <a:pathLst>
              <a:path h="596563" w="1577449">
                <a:moveTo>
                  <a:pt x="0" y="0"/>
                </a:moveTo>
                <a:lnTo>
                  <a:pt x="1577450" y="0"/>
                </a:lnTo>
                <a:lnTo>
                  <a:pt x="1577450" y="596563"/>
                </a:lnTo>
                <a:lnTo>
                  <a:pt x="0" y="5965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028700" y="2538070"/>
            <a:ext cx="9797598" cy="2438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27"/>
              </a:lnSpc>
            </a:pPr>
            <a:r>
              <a:rPr lang="en-US" sz="793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QUAL A DIMENSÃO DE UM CAGARRO ADULTO?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780769" y="5903307"/>
            <a:ext cx="355666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CERCA DE 50 CM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04072" y="5903307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C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362209" y="6424949"/>
            <a:ext cx="20354006" cy="7510953"/>
          </a:xfrm>
          <a:custGeom>
            <a:avLst/>
            <a:gdLst/>
            <a:ahLst/>
            <a:cxnLst/>
            <a:rect r="r" b="b" t="t" l="l"/>
            <a:pathLst>
              <a:path h="7510953" w="20354006">
                <a:moveTo>
                  <a:pt x="0" y="0"/>
                </a:moveTo>
                <a:lnTo>
                  <a:pt x="20354006" y="0"/>
                </a:lnTo>
                <a:lnTo>
                  <a:pt x="20354006" y="7510953"/>
                </a:lnTo>
                <a:lnTo>
                  <a:pt x="0" y="7510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177580" y="5608187"/>
            <a:ext cx="3361632" cy="5147631"/>
          </a:xfrm>
          <a:custGeom>
            <a:avLst/>
            <a:gdLst/>
            <a:ahLst/>
            <a:cxnLst/>
            <a:rect r="r" b="b" t="t" l="l"/>
            <a:pathLst>
              <a:path h="5147631" w="3361632">
                <a:moveTo>
                  <a:pt x="0" y="0"/>
                </a:moveTo>
                <a:lnTo>
                  <a:pt x="3361632" y="0"/>
                </a:lnTo>
                <a:lnTo>
                  <a:pt x="3361632" y="5147631"/>
                </a:lnTo>
                <a:lnTo>
                  <a:pt x="0" y="5147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146759" y="8317709"/>
            <a:ext cx="4654777" cy="2149661"/>
          </a:xfrm>
          <a:custGeom>
            <a:avLst/>
            <a:gdLst/>
            <a:ahLst/>
            <a:cxnLst/>
            <a:rect r="r" b="b" t="t" l="l"/>
            <a:pathLst>
              <a:path h="2149661" w="4654777">
                <a:moveTo>
                  <a:pt x="0" y="0"/>
                </a:moveTo>
                <a:lnTo>
                  <a:pt x="4654777" y="0"/>
                </a:lnTo>
                <a:lnTo>
                  <a:pt x="4654777" y="2149661"/>
                </a:lnTo>
                <a:lnTo>
                  <a:pt x="0" y="21496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5662086"/>
            <a:ext cx="4308730" cy="876777"/>
            <a:chOff x="0" y="0"/>
            <a:chExt cx="953310" cy="19398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153408" y="5786794"/>
            <a:ext cx="627361" cy="627361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28700" y="6853103"/>
            <a:ext cx="4308730" cy="876777"/>
            <a:chOff x="0" y="0"/>
            <a:chExt cx="953310" cy="19398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153408" y="6977810"/>
            <a:ext cx="627361" cy="627361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5927499" y="6853103"/>
            <a:ext cx="4308730" cy="876777"/>
            <a:chOff x="0" y="0"/>
            <a:chExt cx="953310" cy="19398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6052207" y="6977810"/>
            <a:ext cx="627361" cy="627361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5927499" y="5662086"/>
            <a:ext cx="4308730" cy="876777"/>
            <a:chOff x="0" y="0"/>
            <a:chExt cx="953310" cy="193988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6052207" y="5786794"/>
            <a:ext cx="627361" cy="627361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0">
            <a:off x="16233295" y="1770452"/>
            <a:ext cx="3250202" cy="1229167"/>
          </a:xfrm>
          <a:custGeom>
            <a:avLst/>
            <a:gdLst/>
            <a:ahLst/>
            <a:cxnLst/>
            <a:rect r="r" b="b" t="t" l="l"/>
            <a:pathLst>
              <a:path h="1229167" w="3250202">
                <a:moveTo>
                  <a:pt x="0" y="0"/>
                </a:moveTo>
                <a:lnTo>
                  <a:pt x="3250202" y="0"/>
                </a:lnTo>
                <a:lnTo>
                  <a:pt x="3250202" y="1229167"/>
                </a:lnTo>
                <a:lnTo>
                  <a:pt x="0" y="12291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8081864" y="960879"/>
            <a:ext cx="2041112" cy="771911"/>
          </a:xfrm>
          <a:custGeom>
            <a:avLst/>
            <a:gdLst/>
            <a:ahLst/>
            <a:cxnLst/>
            <a:rect r="r" b="b" t="t" l="l"/>
            <a:pathLst>
              <a:path h="771911" w="2041112">
                <a:moveTo>
                  <a:pt x="0" y="0"/>
                </a:moveTo>
                <a:lnTo>
                  <a:pt x="2041112" y="0"/>
                </a:lnTo>
                <a:lnTo>
                  <a:pt x="2041112" y="771912"/>
                </a:lnTo>
                <a:lnTo>
                  <a:pt x="0" y="771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2568896" y="3239855"/>
            <a:ext cx="2860508" cy="2855307"/>
          </a:xfrm>
          <a:custGeom>
            <a:avLst/>
            <a:gdLst/>
            <a:ahLst/>
            <a:cxnLst/>
            <a:rect r="r" b="b" t="t" l="l"/>
            <a:pathLst>
              <a:path h="2855307" w="2860508">
                <a:moveTo>
                  <a:pt x="0" y="0"/>
                </a:moveTo>
                <a:lnTo>
                  <a:pt x="2860508" y="0"/>
                </a:lnTo>
                <a:lnTo>
                  <a:pt x="2860508" y="2855307"/>
                </a:lnTo>
                <a:lnTo>
                  <a:pt x="0" y="28553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1028700" y="2538070"/>
            <a:ext cx="9797598" cy="2438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27"/>
              </a:lnSpc>
            </a:pPr>
            <a:r>
              <a:rPr lang="en-US" sz="793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QUAL O TEMPO MÉDIO DE VIDA?</a:t>
            </a:r>
          </a:p>
        </p:txBody>
      </p:sp>
      <p:sp>
        <p:nvSpPr>
          <p:cNvPr name="Freeform 33" id="33"/>
          <p:cNvSpPr/>
          <p:nvPr/>
        </p:nvSpPr>
        <p:spPr>
          <a:xfrm flipH="false" flipV="false" rot="0">
            <a:off x="16442851" y="4245011"/>
            <a:ext cx="716736" cy="480473"/>
          </a:xfrm>
          <a:custGeom>
            <a:avLst/>
            <a:gdLst/>
            <a:ahLst/>
            <a:cxnLst/>
            <a:rect r="r" b="b" t="t" l="l"/>
            <a:pathLst>
              <a:path h="480473" w="716736">
                <a:moveTo>
                  <a:pt x="0" y="0"/>
                </a:moveTo>
                <a:lnTo>
                  <a:pt x="716736" y="0"/>
                </a:lnTo>
                <a:lnTo>
                  <a:pt x="716736" y="480473"/>
                </a:lnTo>
                <a:lnTo>
                  <a:pt x="0" y="4804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80832" t="-100035" r="0" b="-23437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0349103" y="2759382"/>
            <a:ext cx="716736" cy="480473"/>
          </a:xfrm>
          <a:custGeom>
            <a:avLst/>
            <a:gdLst/>
            <a:ahLst/>
            <a:cxnLst/>
            <a:rect r="r" b="b" t="t" l="l"/>
            <a:pathLst>
              <a:path h="480473" w="716736">
                <a:moveTo>
                  <a:pt x="0" y="0"/>
                </a:moveTo>
                <a:lnTo>
                  <a:pt x="716736" y="0"/>
                </a:lnTo>
                <a:lnTo>
                  <a:pt x="716736" y="480473"/>
                </a:lnTo>
                <a:lnTo>
                  <a:pt x="0" y="4804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80832" t="-100035" r="0" b="-23437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5608348" y="8872344"/>
            <a:ext cx="1577449" cy="596563"/>
          </a:xfrm>
          <a:custGeom>
            <a:avLst/>
            <a:gdLst/>
            <a:ahLst/>
            <a:cxnLst/>
            <a:rect r="r" b="b" t="t" l="l"/>
            <a:pathLst>
              <a:path h="596563" w="1577449">
                <a:moveTo>
                  <a:pt x="0" y="0"/>
                </a:moveTo>
                <a:lnTo>
                  <a:pt x="1577450" y="0"/>
                </a:lnTo>
                <a:lnTo>
                  <a:pt x="1577450" y="596563"/>
                </a:lnTo>
                <a:lnTo>
                  <a:pt x="0" y="5965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6" id="36"/>
          <p:cNvSpPr txBox="true"/>
          <p:nvPr/>
        </p:nvSpPr>
        <p:spPr>
          <a:xfrm rot="0">
            <a:off x="12568896" y="942975"/>
            <a:ext cx="4690404" cy="854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99"/>
              </a:lnSpc>
              <a:spcBef>
                <a:spcPct val="0"/>
              </a:spcBef>
            </a:pPr>
            <a:r>
              <a:rPr lang="en-US" b="true" sz="4999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QUESTÃO 3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780769" y="5903307"/>
            <a:ext cx="355666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CERCA DE 50 ANOS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204072" y="5903307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A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780769" y="7094324"/>
            <a:ext cx="355666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CERCA DE 30 ANOS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204072" y="7094324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C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6676529" y="7094324"/>
            <a:ext cx="355970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CERCA DE 20 ANOS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6102871" y="7094324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D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6676529" y="5903307"/>
            <a:ext cx="355970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CERCA DE 40 ANOS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6102871" y="5903307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B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362209" y="6424949"/>
            <a:ext cx="20354006" cy="7510953"/>
          </a:xfrm>
          <a:custGeom>
            <a:avLst/>
            <a:gdLst/>
            <a:ahLst/>
            <a:cxnLst/>
            <a:rect r="r" b="b" t="t" l="l"/>
            <a:pathLst>
              <a:path h="7510953" w="20354006">
                <a:moveTo>
                  <a:pt x="0" y="0"/>
                </a:moveTo>
                <a:lnTo>
                  <a:pt x="20354006" y="0"/>
                </a:lnTo>
                <a:lnTo>
                  <a:pt x="20354006" y="7510953"/>
                </a:lnTo>
                <a:lnTo>
                  <a:pt x="0" y="7510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177580" y="5608187"/>
            <a:ext cx="3361632" cy="5147631"/>
          </a:xfrm>
          <a:custGeom>
            <a:avLst/>
            <a:gdLst/>
            <a:ahLst/>
            <a:cxnLst/>
            <a:rect r="r" b="b" t="t" l="l"/>
            <a:pathLst>
              <a:path h="5147631" w="3361632">
                <a:moveTo>
                  <a:pt x="0" y="0"/>
                </a:moveTo>
                <a:lnTo>
                  <a:pt x="3361632" y="0"/>
                </a:lnTo>
                <a:lnTo>
                  <a:pt x="3361632" y="5147631"/>
                </a:lnTo>
                <a:lnTo>
                  <a:pt x="0" y="5147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146759" y="8317709"/>
            <a:ext cx="4654777" cy="2149661"/>
          </a:xfrm>
          <a:custGeom>
            <a:avLst/>
            <a:gdLst/>
            <a:ahLst/>
            <a:cxnLst/>
            <a:rect r="r" b="b" t="t" l="l"/>
            <a:pathLst>
              <a:path h="2149661" w="4654777">
                <a:moveTo>
                  <a:pt x="0" y="0"/>
                </a:moveTo>
                <a:lnTo>
                  <a:pt x="4654777" y="0"/>
                </a:lnTo>
                <a:lnTo>
                  <a:pt x="4654777" y="2149661"/>
                </a:lnTo>
                <a:lnTo>
                  <a:pt x="0" y="21496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-233087">
            <a:off x="11344753" y="3067121"/>
            <a:ext cx="4822092" cy="4822092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36927" y="0"/>
                  </a:moveTo>
                  <a:lnTo>
                    <a:pt x="775873" y="0"/>
                  </a:lnTo>
                  <a:cubicBezTo>
                    <a:pt x="796267" y="0"/>
                    <a:pt x="812800" y="16533"/>
                    <a:pt x="812800" y="36927"/>
                  </a:cubicBezTo>
                  <a:lnTo>
                    <a:pt x="812800" y="775873"/>
                  </a:lnTo>
                  <a:cubicBezTo>
                    <a:pt x="812800" y="796267"/>
                    <a:pt x="796267" y="812800"/>
                    <a:pt x="775873" y="812800"/>
                  </a:cubicBezTo>
                  <a:lnTo>
                    <a:pt x="36927" y="812800"/>
                  </a:lnTo>
                  <a:cubicBezTo>
                    <a:pt x="16533" y="812800"/>
                    <a:pt x="0" y="796267"/>
                    <a:pt x="0" y="775873"/>
                  </a:cubicBezTo>
                  <a:lnTo>
                    <a:pt x="0" y="36927"/>
                  </a:lnTo>
                  <a:cubicBezTo>
                    <a:pt x="0" y="16533"/>
                    <a:pt x="16533" y="0"/>
                    <a:pt x="36927" y="0"/>
                  </a:cubicBezTo>
                  <a:close/>
                </a:path>
              </a:pathLst>
            </a:custGeom>
            <a:blipFill>
              <a:blip r:embed="rId8"/>
              <a:stretch>
                <a:fillRect l="-24931" t="0" r="-24931" b="0"/>
              </a:stretch>
            </a:blipFill>
            <a:ln w="95250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6486035" y="2909312"/>
            <a:ext cx="561904" cy="561904"/>
          </a:xfrm>
          <a:custGeom>
            <a:avLst/>
            <a:gdLst/>
            <a:ahLst/>
            <a:cxnLst/>
            <a:rect r="r" b="b" t="t" l="l"/>
            <a:pathLst>
              <a:path h="561904" w="561904">
                <a:moveTo>
                  <a:pt x="0" y="0"/>
                </a:moveTo>
                <a:lnTo>
                  <a:pt x="561903" y="0"/>
                </a:lnTo>
                <a:lnTo>
                  <a:pt x="561903" y="561903"/>
                </a:lnTo>
                <a:lnTo>
                  <a:pt x="0" y="5619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9843448" y="333691"/>
            <a:ext cx="8115300" cy="854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99"/>
              </a:lnSpc>
              <a:spcBef>
                <a:spcPct val="0"/>
              </a:spcBef>
            </a:pPr>
            <a:r>
              <a:rPr lang="en-US" b="true" sz="4999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RESPOSTA À QUESTÃO 3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0264395" y="5976960"/>
            <a:ext cx="561904" cy="561904"/>
          </a:xfrm>
          <a:custGeom>
            <a:avLst/>
            <a:gdLst/>
            <a:ahLst/>
            <a:cxnLst/>
            <a:rect r="r" b="b" t="t" l="l"/>
            <a:pathLst>
              <a:path h="561904" w="561904">
                <a:moveTo>
                  <a:pt x="0" y="0"/>
                </a:moveTo>
                <a:lnTo>
                  <a:pt x="561903" y="0"/>
                </a:lnTo>
                <a:lnTo>
                  <a:pt x="561903" y="561903"/>
                </a:lnTo>
                <a:lnTo>
                  <a:pt x="0" y="5619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028700" y="5662086"/>
            <a:ext cx="4308730" cy="876777"/>
            <a:chOff x="0" y="0"/>
            <a:chExt cx="953310" cy="19398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8BCAF1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153408" y="5786794"/>
            <a:ext cx="627361" cy="627361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7936741" y="732251"/>
            <a:ext cx="3250202" cy="1229167"/>
          </a:xfrm>
          <a:custGeom>
            <a:avLst/>
            <a:gdLst/>
            <a:ahLst/>
            <a:cxnLst/>
            <a:rect r="r" b="b" t="t" l="l"/>
            <a:pathLst>
              <a:path h="1229167" w="3250202">
                <a:moveTo>
                  <a:pt x="0" y="0"/>
                </a:moveTo>
                <a:lnTo>
                  <a:pt x="3250203" y="0"/>
                </a:lnTo>
                <a:lnTo>
                  <a:pt x="3250203" y="1229168"/>
                </a:lnTo>
                <a:lnTo>
                  <a:pt x="0" y="12291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7410847" y="3766795"/>
            <a:ext cx="1754307" cy="663447"/>
          </a:xfrm>
          <a:custGeom>
            <a:avLst/>
            <a:gdLst/>
            <a:ahLst/>
            <a:cxnLst/>
            <a:rect r="r" b="b" t="t" l="l"/>
            <a:pathLst>
              <a:path h="663447" w="1754307">
                <a:moveTo>
                  <a:pt x="0" y="0"/>
                </a:moveTo>
                <a:lnTo>
                  <a:pt x="1754306" y="0"/>
                </a:lnTo>
                <a:lnTo>
                  <a:pt x="1754306" y="663447"/>
                </a:lnTo>
                <a:lnTo>
                  <a:pt x="0" y="66344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5608348" y="8872344"/>
            <a:ext cx="1577449" cy="596563"/>
          </a:xfrm>
          <a:custGeom>
            <a:avLst/>
            <a:gdLst/>
            <a:ahLst/>
            <a:cxnLst/>
            <a:rect r="r" b="b" t="t" l="l"/>
            <a:pathLst>
              <a:path h="596563" w="1577449">
                <a:moveTo>
                  <a:pt x="0" y="0"/>
                </a:moveTo>
                <a:lnTo>
                  <a:pt x="1577450" y="0"/>
                </a:lnTo>
                <a:lnTo>
                  <a:pt x="1577450" y="596563"/>
                </a:lnTo>
                <a:lnTo>
                  <a:pt x="0" y="5965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028700" y="2538070"/>
            <a:ext cx="9797598" cy="2438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27"/>
              </a:lnSpc>
            </a:pPr>
            <a:r>
              <a:rPr lang="en-US" sz="793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QUAL A DIMENSÃO DE UM CAGARRO ADULTO?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780769" y="5903307"/>
            <a:ext cx="355666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CERCA DE 40 ANOS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04072" y="5903307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B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2ED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362209" y="6424949"/>
            <a:ext cx="20354006" cy="7510953"/>
          </a:xfrm>
          <a:custGeom>
            <a:avLst/>
            <a:gdLst/>
            <a:ahLst/>
            <a:cxnLst/>
            <a:rect r="r" b="b" t="t" l="l"/>
            <a:pathLst>
              <a:path h="7510953" w="20354006">
                <a:moveTo>
                  <a:pt x="0" y="0"/>
                </a:moveTo>
                <a:lnTo>
                  <a:pt x="20354006" y="0"/>
                </a:lnTo>
                <a:lnTo>
                  <a:pt x="20354006" y="7510953"/>
                </a:lnTo>
                <a:lnTo>
                  <a:pt x="0" y="75109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177580" y="5608187"/>
            <a:ext cx="3361632" cy="5147631"/>
          </a:xfrm>
          <a:custGeom>
            <a:avLst/>
            <a:gdLst/>
            <a:ahLst/>
            <a:cxnLst/>
            <a:rect r="r" b="b" t="t" l="l"/>
            <a:pathLst>
              <a:path h="5147631" w="3361632">
                <a:moveTo>
                  <a:pt x="0" y="0"/>
                </a:moveTo>
                <a:lnTo>
                  <a:pt x="3361632" y="0"/>
                </a:lnTo>
                <a:lnTo>
                  <a:pt x="3361632" y="5147631"/>
                </a:lnTo>
                <a:lnTo>
                  <a:pt x="0" y="51476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146759" y="8317709"/>
            <a:ext cx="4654777" cy="2149661"/>
          </a:xfrm>
          <a:custGeom>
            <a:avLst/>
            <a:gdLst/>
            <a:ahLst/>
            <a:cxnLst/>
            <a:rect r="r" b="b" t="t" l="l"/>
            <a:pathLst>
              <a:path h="2149661" w="4654777">
                <a:moveTo>
                  <a:pt x="0" y="0"/>
                </a:moveTo>
                <a:lnTo>
                  <a:pt x="4654777" y="0"/>
                </a:lnTo>
                <a:lnTo>
                  <a:pt x="4654777" y="2149661"/>
                </a:lnTo>
                <a:lnTo>
                  <a:pt x="0" y="21496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5662086"/>
            <a:ext cx="4308730" cy="876777"/>
            <a:chOff x="0" y="0"/>
            <a:chExt cx="953310" cy="19398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153408" y="5786794"/>
            <a:ext cx="627361" cy="627361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5927499" y="5662086"/>
            <a:ext cx="4308730" cy="876777"/>
            <a:chOff x="0" y="0"/>
            <a:chExt cx="953310" cy="19398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953310" cy="193988"/>
            </a:xfrm>
            <a:custGeom>
              <a:avLst/>
              <a:gdLst/>
              <a:ahLst/>
              <a:cxnLst/>
              <a:rect r="r" b="b" t="t" l="l"/>
              <a:pathLst>
                <a:path h="193988" w="953310">
                  <a:moveTo>
                    <a:pt x="96994" y="0"/>
                  </a:moveTo>
                  <a:lnTo>
                    <a:pt x="856317" y="0"/>
                  </a:lnTo>
                  <a:cubicBezTo>
                    <a:pt x="882041" y="0"/>
                    <a:pt x="906712" y="10219"/>
                    <a:pt x="924902" y="28409"/>
                  </a:cubicBezTo>
                  <a:cubicBezTo>
                    <a:pt x="943091" y="46599"/>
                    <a:pt x="953310" y="71269"/>
                    <a:pt x="953310" y="96994"/>
                  </a:cubicBezTo>
                  <a:lnTo>
                    <a:pt x="953310" y="96994"/>
                  </a:lnTo>
                  <a:cubicBezTo>
                    <a:pt x="953310" y="150562"/>
                    <a:pt x="909885" y="193988"/>
                    <a:pt x="856317" y="193988"/>
                  </a:cubicBezTo>
                  <a:lnTo>
                    <a:pt x="96994" y="193988"/>
                  </a:lnTo>
                  <a:cubicBezTo>
                    <a:pt x="43426" y="193988"/>
                    <a:pt x="0" y="150562"/>
                    <a:pt x="0" y="96994"/>
                  </a:cubicBezTo>
                  <a:lnTo>
                    <a:pt x="0" y="96994"/>
                  </a:lnTo>
                  <a:cubicBezTo>
                    <a:pt x="0" y="43426"/>
                    <a:pt x="43426" y="0"/>
                    <a:pt x="96994" y="0"/>
                  </a:cubicBezTo>
                  <a:close/>
                </a:path>
              </a:pathLst>
            </a:custGeom>
            <a:solidFill>
              <a:srgbClr val="B9D6E8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953310" cy="2320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6052207" y="5786794"/>
            <a:ext cx="627361" cy="627361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16233295" y="1770452"/>
            <a:ext cx="3250202" cy="1229167"/>
          </a:xfrm>
          <a:custGeom>
            <a:avLst/>
            <a:gdLst/>
            <a:ahLst/>
            <a:cxnLst/>
            <a:rect r="r" b="b" t="t" l="l"/>
            <a:pathLst>
              <a:path h="1229167" w="3250202">
                <a:moveTo>
                  <a:pt x="0" y="0"/>
                </a:moveTo>
                <a:lnTo>
                  <a:pt x="3250202" y="0"/>
                </a:lnTo>
                <a:lnTo>
                  <a:pt x="3250202" y="1229167"/>
                </a:lnTo>
                <a:lnTo>
                  <a:pt x="0" y="12291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8081864" y="960879"/>
            <a:ext cx="2041112" cy="771911"/>
          </a:xfrm>
          <a:custGeom>
            <a:avLst/>
            <a:gdLst/>
            <a:ahLst/>
            <a:cxnLst/>
            <a:rect r="r" b="b" t="t" l="l"/>
            <a:pathLst>
              <a:path h="771911" w="2041112">
                <a:moveTo>
                  <a:pt x="0" y="0"/>
                </a:moveTo>
                <a:lnTo>
                  <a:pt x="2041112" y="0"/>
                </a:lnTo>
                <a:lnTo>
                  <a:pt x="2041112" y="771912"/>
                </a:lnTo>
                <a:lnTo>
                  <a:pt x="0" y="7719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2568896" y="3239855"/>
            <a:ext cx="2860508" cy="2855307"/>
          </a:xfrm>
          <a:custGeom>
            <a:avLst/>
            <a:gdLst/>
            <a:ahLst/>
            <a:cxnLst/>
            <a:rect r="r" b="b" t="t" l="l"/>
            <a:pathLst>
              <a:path h="2855307" w="2860508">
                <a:moveTo>
                  <a:pt x="0" y="0"/>
                </a:moveTo>
                <a:lnTo>
                  <a:pt x="2860508" y="0"/>
                </a:lnTo>
                <a:lnTo>
                  <a:pt x="2860508" y="2855307"/>
                </a:lnTo>
                <a:lnTo>
                  <a:pt x="0" y="28553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028700" y="1699686"/>
            <a:ext cx="9797598" cy="3648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527"/>
              </a:lnSpc>
            </a:pPr>
            <a:r>
              <a:rPr lang="en-US" sz="7939">
                <a:solidFill>
                  <a:srgbClr val="000000"/>
                </a:solidFill>
                <a:latin typeface="Marykate"/>
                <a:ea typeface="Marykate"/>
                <a:cs typeface="Marykate"/>
                <a:sym typeface="Marykate"/>
              </a:rPr>
              <a:t>O SOM DO MACHO É CONHECIDO POR SER MAIS GRAVE QUE O DA FÊMEA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16442851" y="4245011"/>
            <a:ext cx="716736" cy="480473"/>
          </a:xfrm>
          <a:custGeom>
            <a:avLst/>
            <a:gdLst/>
            <a:ahLst/>
            <a:cxnLst/>
            <a:rect r="r" b="b" t="t" l="l"/>
            <a:pathLst>
              <a:path h="480473" w="716736">
                <a:moveTo>
                  <a:pt x="0" y="0"/>
                </a:moveTo>
                <a:lnTo>
                  <a:pt x="716736" y="0"/>
                </a:lnTo>
                <a:lnTo>
                  <a:pt x="716736" y="480473"/>
                </a:lnTo>
                <a:lnTo>
                  <a:pt x="0" y="4804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80832" t="-100035" r="0" b="-23437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0349103" y="2759382"/>
            <a:ext cx="716736" cy="480473"/>
          </a:xfrm>
          <a:custGeom>
            <a:avLst/>
            <a:gdLst/>
            <a:ahLst/>
            <a:cxnLst/>
            <a:rect r="r" b="b" t="t" l="l"/>
            <a:pathLst>
              <a:path h="480473" w="716736">
                <a:moveTo>
                  <a:pt x="0" y="0"/>
                </a:moveTo>
                <a:lnTo>
                  <a:pt x="716736" y="0"/>
                </a:lnTo>
                <a:lnTo>
                  <a:pt x="716736" y="480473"/>
                </a:lnTo>
                <a:lnTo>
                  <a:pt x="0" y="48047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180832" t="-100035" r="0" b="-23437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5608348" y="8872344"/>
            <a:ext cx="1577449" cy="596563"/>
          </a:xfrm>
          <a:custGeom>
            <a:avLst/>
            <a:gdLst/>
            <a:ahLst/>
            <a:cxnLst/>
            <a:rect r="r" b="b" t="t" l="l"/>
            <a:pathLst>
              <a:path h="596563" w="1577449">
                <a:moveTo>
                  <a:pt x="0" y="0"/>
                </a:moveTo>
                <a:lnTo>
                  <a:pt x="1577450" y="0"/>
                </a:lnTo>
                <a:lnTo>
                  <a:pt x="1577450" y="596563"/>
                </a:lnTo>
                <a:lnTo>
                  <a:pt x="0" y="5965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2568896" y="942975"/>
            <a:ext cx="4690404" cy="8540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999"/>
              </a:lnSpc>
              <a:spcBef>
                <a:spcPct val="0"/>
              </a:spcBef>
            </a:pPr>
            <a:r>
              <a:rPr lang="en-US" b="true" sz="4999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QUESTÃO 4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780769" y="5903307"/>
            <a:ext cx="355666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VERDADEIRO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204072" y="5903307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A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6676529" y="5903307"/>
            <a:ext cx="3559700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FALSO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6102871" y="5903307"/>
            <a:ext cx="526033" cy="356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b="true" sz="2100">
                <a:solidFill>
                  <a:srgbClr val="000000"/>
                </a:solidFill>
                <a:latin typeface="Inter Medium"/>
                <a:ea typeface="Inter Medium"/>
                <a:cs typeface="Inter Medium"/>
                <a:sym typeface="Inter Medium"/>
              </a:rPr>
              <a:t>B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DAHET3fd1uE</dc:identifier>
  <dcterms:modified xsi:type="dcterms:W3CDTF">2011-08-01T06:04:30Z</dcterms:modified>
  <cp:revision>1</cp:revision>
  <dc:title>Quiz - Conhece o cagarro</dc:title>
</cp:coreProperties>
</file>